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9" r:id="rId5"/>
  </p:sldMasterIdLst>
  <p:notesMasterIdLst>
    <p:notesMasterId r:id="rId27"/>
  </p:notesMasterIdLst>
  <p:handoutMasterIdLst>
    <p:handoutMasterId r:id="rId28"/>
  </p:handoutMasterIdLst>
  <p:sldIdLst>
    <p:sldId id="281" r:id="rId6"/>
    <p:sldId id="291" r:id="rId7"/>
    <p:sldId id="302" r:id="rId8"/>
    <p:sldId id="296" r:id="rId9"/>
    <p:sldId id="303" r:id="rId10"/>
    <p:sldId id="304" r:id="rId11"/>
    <p:sldId id="305" r:id="rId12"/>
    <p:sldId id="306" r:id="rId13"/>
    <p:sldId id="307" r:id="rId14"/>
    <p:sldId id="308" r:id="rId15"/>
    <p:sldId id="301" r:id="rId16"/>
    <p:sldId id="309" r:id="rId17"/>
    <p:sldId id="311" r:id="rId18"/>
    <p:sldId id="312" r:id="rId19"/>
    <p:sldId id="313" r:id="rId20"/>
    <p:sldId id="314" r:id="rId21"/>
    <p:sldId id="315" r:id="rId22"/>
    <p:sldId id="316" r:id="rId23"/>
    <p:sldId id="317" r:id="rId24"/>
    <p:sldId id="318" r:id="rId25"/>
    <p:sldId id="298" r:id="rId26"/>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8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chard Curzon" initials="RC" lastIdx="1" clrIdx="0">
    <p:extLst/>
  </p:cmAuthor>
  <p:cmAuthor id="2" name="Cristina Roman" initials="CR" lastIdx="10"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411B"/>
    <a:srgbClr val="DF411C"/>
    <a:srgbClr val="DC5D2A"/>
    <a:srgbClr val="7F8781"/>
    <a:srgbClr val="EEEEEE"/>
    <a:srgbClr val="000000"/>
    <a:srgbClr val="DE412F"/>
    <a:srgbClr val="4A4E52"/>
    <a:srgbClr val="E3E8EB"/>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2833802-FEF1-4C79-8D5D-14CF1EAF98D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868" autoAdjust="0"/>
  </p:normalViewPr>
  <p:slideViewPr>
    <p:cSldViewPr snapToGrid="0">
      <p:cViewPr varScale="1">
        <p:scale>
          <a:sx n="88" d="100"/>
          <a:sy n="88" d="100"/>
        </p:scale>
        <p:origin x="451" y="62"/>
      </p:cViewPr>
      <p:guideLst>
        <p:guide orient="horz" pos="88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sz="quarter" idx="1"/>
          </p:nvPr>
        </p:nvSpPr>
        <p:spPr>
          <a:xfrm>
            <a:off x="4021294" y="0"/>
            <a:ext cx="3076363" cy="513508"/>
          </a:xfrm>
          <a:prstGeom prst="rect">
            <a:avLst/>
          </a:prstGeom>
        </p:spPr>
        <p:txBody>
          <a:bodyPr vert="horz" lIns="99048" tIns="49524" rIns="99048" bIns="49524" rtlCol="0"/>
          <a:lstStyle>
            <a:lvl1pPr algn="r">
              <a:defRPr sz="1300"/>
            </a:lvl1pPr>
          </a:lstStyle>
          <a:p>
            <a:fld id="{F4985468-EA09-47E3-8036-5BF84197CAEF}" type="datetimeFigureOut">
              <a:rPr lang="en-GB" smtClean="0"/>
              <a:t>21/08/2018</a:t>
            </a:fld>
            <a:endParaRPr lang="en-GB" dirty="0"/>
          </a:p>
        </p:txBody>
      </p:sp>
      <p:sp>
        <p:nvSpPr>
          <p:cNvPr id="4" name="Footer Placeholder 3"/>
          <p:cNvSpPr>
            <a:spLocks noGrp="1"/>
          </p:cNvSpPr>
          <p:nvPr>
            <p:ph type="ftr" sz="quarter" idx="2"/>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5" name="Slide Number Placeholder 4"/>
          <p:cNvSpPr>
            <a:spLocks noGrp="1"/>
          </p:cNvSpPr>
          <p:nvPr>
            <p:ph type="sldNum" sz="quarter" idx="3"/>
          </p:nvPr>
        </p:nvSpPr>
        <p:spPr>
          <a:xfrm>
            <a:off x="4021294" y="9721107"/>
            <a:ext cx="3076363" cy="513507"/>
          </a:xfrm>
          <a:prstGeom prst="rect">
            <a:avLst/>
          </a:prstGeom>
        </p:spPr>
        <p:txBody>
          <a:bodyPr vert="horz" lIns="99048" tIns="49524" rIns="99048" bIns="49524" rtlCol="0" anchor="b"/>
          <a:lstStyle>
            <a:lvl1pPr algn="r">
              <a:defRPr sz="1300"/>
            </a:lvl1pPr>
          </a:lstStyle>
          <a:p>
            <a:fld id="{D7B2011F-DB26-4689-9E20-378C13B1A818}" type="slidenum">
              <a:rPr lang="en-GB" smtClean="0"/>
              <a:t>‹#›</a:t>
            </a:fld>
            <a:endParaRPr lang="en-GB" dirty="0"/>
          </a:p>
        </p:txBody>
      </p:sp>
    </p:spTree>
    <p:extLst>
      <p:ext uri="{BB962C8B-B14F-4D97-AF65-F5344CB8AC3E}">
        <p14:creationId xmlns:p14="http://schemas.microsoft.com/office/powerpoint/2010/main" val="9165702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n-GB" dirty="0"/>
          </a:p>
        </p:txBody>
      </p:sp>
      <p:sp>
        <p:nvSpPr>
          <p:cNvPr id="3" name="Date Placeholder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C303BD5E-F603-431C-B79D-697385AE35AF}" type="datetimeFigureOut">
              <a:rPr lang="en-GB" smtClean="0"/>
              <a:t>21/08/2018</a:t>
            </a:fld>
            <a:endParaRPr lang="en-GB" dirty="0"/>
          </a:p>
        </p:txBody>
      </p:sp>
      <p:sp>
        <p:nvSpPr>
          <p:cNvPr id="4" name="Slide Image Placeholder 3"/>
          <p:cNvSpPr>
            <a:spLocks noGrp="1" noRot="1" noChangeAspect="1"/>
          </p:cNvSpPr>
          <p:nvPr>
            <p:ph type="sldImg" idx="2"/>
          </p:nvPr>
        </p:nvSpPr>
        <p:spPr>
          <a:xfrm>
            <a:off x="479425" y="1279525"/>
            <a:ext cx="6140450" cy="3454400"/>
          </a:xfrm>
          <a:prstGeom prst="rect">
            <a:avLst/>
          </a:prstGeom>
          <a:noFill/>
          <a:ln w="12700">
            <a:solidFill>
              <a:prstClr val="black"/>
            </a:solidFill>
          </a:ln>
        </p:spPr>
        <p:txBody>
          <a:bodyPr vert="horz" lIns="99048" tIns="49524" rIns="99048" bIns="49524" rtlCol="0" anchor="ctr"/>
          <a:lstStyle/>
          <a:p>
            <a:endParaRPr lang="en-GB" dirty="0"/>
          </a:p>
        </p:txBody>
      </p:sp>
      <p:sp>
        <p:nvSpPr>
          <p:cNvPr id="5" name="Notes Placeholder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n-GB" dirty="0"/>
          </a:p>
        </p:txBody>
      </p:sp>
      <p:sp>
        <p:nvSpPr>
          <p:cNvPr id="7" name="Slide Number Placeholder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DC59FDB4-792A-4C30-B3CA-9A37EF575B96}" type="slidenum">
              <a:rPr lang="en-GB" smtClean="0"/>
              <a:t>‹#›</a:t>
            </a:fld>
            <a:endParaRPr lang="en-GB" dirty="0"/>
          </a:p>
        </p:txBody>
      </p:sp>
    </p:spTree>
    <p:extLst>
      <p:ext uri="{BB962C8B-B14F-4D97-AF65-F5344CB8AC3E}">
        <p14:creationId xmlns:p14="http://schemas.microsoft.com/office/powerpoint/2010/main" val="10521045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1394460" y="3404110"/>
            <a:ext cx="7254240" cy="1063387"/>
          </a:xfrm>
        </p:spPr>
        <p:txBody>
          <a:bodyPr wrap="square" lIns="0" anchor="b"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TITLE GOES HERE. It may stretch to two lines.</a:t>
            </a:r>
            <a:endParaRPr lang="en-GB" dirty="0"/>
          </a:p>
        </p:txBody>
      </p:sp>
      <p:sp>
        <p:nvSpPr>
          <p:cNvPr id="11" name="Content Placeholder 2"/>
          <p:cNvSpPr>
            <a:spLocks noGrp="1"/>
          </p:cNvSpPr>
          <p:nvPr>
            <p:ph idx="13" hasCustomPrompt="1"/>
          </p:nvPr>
        </p:nvSpPr>
        <p:spPr>
          <a:xfrm>
            <a:off x="1394460" y="4533900"/>
            <a:ext cx="7254240" cy="1042606"/>
          </a:xfrm>
        </p:spPr>
        <p:txBody>
          <a:bodyPr lIns="0"/>
          <a:lstStyle>
            <a:lvl1pPr marL="342900" marR="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lang="en-US" sz="2200" b="0" kern="1200" cap="all" baseline="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This is subtitle text it can It can also go to additional lines if necessary. If this goes to multiple lines it looks like this.</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endava-new-logo.png"/>
          <p:cNvPicPr>
            <a:picLocks noChangeAspect="1"/>
          </p:cNvPicPr>
          <p:nvPr userDrawn="1"/>
        </p:nvPicPr>
        <p:blipFill>
          <a:blip r:embed="rId2">
            <a:extLst/>
          </a:blip>
          <a:stretch>
            <a:fillRect/>
          </a:stretch>
        </p:blipFill>
        <p:spPr>
          <a:xfrm>
            <a:off x="785605" y="1190270"/>
            <a:ext cx="2440870" cy="806337"/>
          </a:xfrm>
          <a:prstGeom prst="rect">
            <a:avLst/>
          </a:prstGeom>
          <a:ln w="12700">
            <a:miter lim="400000"/>
          </a:ln>
        </p:spPr>
      </p:pic>
    </p:spTree>
    <p:extLst>
      <p:ext uri="{BB962C8B-B14F-4D97-AF65-F5344CB8AC3E}">
        <p14:creationId xmlns:p14="http://schemas.microsoft.com/office/powerpoint/2010/main" val="2673532566"/>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ayments success story 1">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4312" t="8001" r="31509" b="308"/>
          <a:stretch/>
        </p:blipFill>
        <p:spPr>
          <a:xfrm>
            <a:off x="1307" y="8164"/>
            <a:ext cx="3829969" cy="6849836"/>
          </a:xfrm>
          <a:prstGeom prst="rect">
            <a:avLst/>
          </a:prstGeom>
        </p:spPr>
      </p:pic>
      <p:sp>
        <p:nvSpPr>
          <p:cNvPr id="9" name="Rectangle 8"/>
          <p:cNvSpPr/>
          <p:nvPr userDrawn="1"/>
        </p:nvSpPr>
        <p:spPr>
          <a:xfrm>
            <a:off x="-14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4" name="Footer Placeholder 3"/>
          <p:cNvSpPr>
            <a:spLocks noGrp="1"/>
          </p:cNvSpPr>
          <p:nvPr>
            <p:ph type="ftr" sz="quarter" idx="11"/>
          </p:nvPr>
        </p:nvSpPr>
        <p:spPr>
          <a:xfrm>
            <a:off x="4038600" y="6356362"/>
            <a:ext cx="4114800" cy="365125"/>
          </a:xfrm>
        </p:spPr>
        <p:txBody>
          <a:bodyPr/>
          <a:lstStyle/>
          <a:p>
            <a:endParaRPr lang="en-GB" dirty="0"/>
          </a:p>
        </p:txBody>
      </p:sp>
      <p:sp>
        <p:nvSpPr>
          <p:cNvPr id="15"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6" name="Picture 15"/>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462341598"/>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ayments success story 2">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46455" r="14816"/>
          <a:stretch/>
        </p:blipFill>
        <p:spPr>
          <a:xfrm>
            <a:off x="-1" y="0"/>
            <a:ext cx="3984107" cy="6858000"/>
          </a:xfrm>
          <a:prstGeom prst="rect">
            <a:avLst/>
          </a:prstGeom>
        </p:spPr>
      </p:pic>
      <p:sp>
        <p:nvSpPr>
          <p:cNvPr id="9" name="Rectangle 8"/>
          <p:cNvSpPr/>
          <p:nvPr userDrawn="1"/>
        </p:nvSpPr>
        <p:spPr>
          <a:xfrm>
            <a:off x="-27214"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73055579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sset &amp; Wealth Management Success Story">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1140" r="27729"/>
          <a:stretch/>
        </p:blipFill>
        <p:spPr>
          <a:xfrm>
            <a:off x="0" y="0"/>
            <a:ext cx="4231178"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49494607"/>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anking success story">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51334" r="7453"/>
          <a:stretch/>
        </p:blipFill>
        <p:spPr>
          <a:xfrm>
            <a:off x="-8313" y="0"/>
            <a:ext cx="4239492" cy="6858000"/>
          </a:xfrm>
          <a:prstGeom prst="rect">
            <a:avLst/>
          </a:prstGeom>
        </p:spPr>
      </p:pic>
      <p:sp>
        <p:nvSpPr>
          <p:cNvPr id="9" name="Rectangle 8"/>
          <p:cNvSpPr/>
          <p:nvPr userDrawn="1"/>
        </p:nvSpPr>
        <p:spPr>
          <a:xfrm>
            <a:off x="-32115"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81096914"/>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surance success story 1">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08" r="22819"/>
          <a:stretch/>
        </p:blipFill>
        <p:spPr>
          <a:xfrm>
            <a:off x="-1" y="0"/>
            <a:ext cx="4039985" cy="6858000"/>
          </a:xfrm>
          <a:prstGeom prst="rect">
            <a:avLst/>
          </a:prstGeom>
        </p:spPr>
      </p:pic>
      <p:sp>
        <p:nvSpPr>
          <p:cNvPr id="9" name="Rectangle 8"/>
          <p:cNvSpPr/>
          <p:nvPr userDrawn="1"/>
        </p:nvSpPr>
        <p:spPr>
          <a:xfrm>
            <a:off x="-2" y="0"/>
            <a:ext cx="4368833"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648896481"/>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surance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6595" r="24213"/>
          <a:stretch/>
        </p:blipFill>
        <p:spPr>
          <a:xfrm>
            <a:off x="0" y="0"/>
            <a:ext cx="4031673" cy="6858000"/>
          </a:xfrm>
          <a:prstGeom prst="rect">
            <a:avLst/>
          </a:prstGeom>
        </p:spPr>
      </p:pic>
      <p:sp>
        <p:nvSpPr>
          <p:cNvPr id="9" name="Rectangle 8"/>
          <p:cNvSpPr/>
          <p:nvPr userDrawn="1"/>
        </p:nvSpPr>
        <p:spPr>
          <a:xfrm>
            <a:off x="-2795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2188042546"/>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37953" r="21239"/>
          <a:stretch/>
        </p:blipFill>
        <p:spPr>
          <a:xfrm>
            <a:off x="-1" y="0"/>
            <a:ext cx="4197927" cy="6858000"/>
          </a:xfrm>
          <a:prstGeom prst="rect">
            <a:avLst/>
          </a:prstGeom>
        </p:spPr>
      </p:pic>
      <p:sp>
        <p:nvSpPr>
          <p:cNvPr id="9" name="Rectangle 8"/>
          <p:cNvSpPr/>
          <p:nvPr userDrawn="1"/>
        </p:nvSpPr>
        <p:spPr>
          <a:xfrm>
            <a:off x="-1" y="0"/>
            <a:ext cx="444780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76150893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MT Success story 1">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l="28294" r="26548"/>
          <a:stretch/>
        </p:blipFill>
        <p:spPr>
          <a:xfrm>
            <a:off x="-24938" y="0"/>
            <a:ext cx="4164676" cy="6858000"/>
          </a:xfrm>
          <a:prstGeom prst="rect">
            <a:avLst/>
          </a:prstGeom>
        </p:spPr>
      </p:pic>
      <p:sp>
        <p:nvSpPr>
          <p:cNvPr id="9" name="Rectangle 8"/>
          <p:cNvSpPr/>
          <p:nvPr userDrawn="1"/>
        </p:nvSpPr>
        <p:spPr>
          <a:xfrm>
            <a:off x="-24938" y="-1"/>
            <a:ext cx="4697682" cy="6858001"/>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91346502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MT Success story 2">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val="0"/>
              </a:ext>
            </a:extLst>
          </a:blip>
          <a:srcRect r="57589"/>
          <a:stretch/>
        </p:blipFill>
        <p:spPr>
          <a:xfrm>
            <a:off x="-24939" y="0"/>
            <a:ext cx="4147903" cy="6858000"/>
          </a:xfrm>
          <a:prstGeom prst="rect">
            <a:avLst/>
          </a:prstGeom>
        </p:spPr>
      </p:pic>
      <p:sp>
        <p:nvSpPr>
          <p:cNvPr id="9" name="Rectangle 8"/>
          <p:cNvSpPr/>
          <p:nvPr userDrawn="1"/>
        </p:nvSpPr>
        <p:spPr>
          <a:xfrm>
            <a:off x="-40428"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88288318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MT Success story 3">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42942" t="31284" r="28561"/>
          <a:stretch/>
        </p:blipFill>
        <p:spPr>
          <a:xfrm>
            <a:off x="0" y="0"/>
            <a:ext cx="4139738" cy="6654985"/>
          </a:xfrm>
          <a:prstGeom prst="rect">
            <a:avLst/>
          </a:prstGeom>
        </p:spPr>
      </p:pic>
      <p:sp>
        <p:nvSpPr>
          <p:cNvPr id="9" name="Rectangle 8"/>
          <p:cNvSpPr/>
          <p:nvPr userDrawn="1"/>
        </p:nvSpPr>
        <p:spPr>
          <a:xfrm>
            <a:off x="0" y="0"/>
            <a:ext cx="4669724"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57108245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8" name="TextBox 19"/>
          <p:cNvSpPr txBox="1"/>
          <p:nvPr/>
        </p:nvSpPr>
        <p:spPr>
          <a:xfrm>
            <a:off x="5337995" y="26655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806824" y="996707"/>
            <a:ext cx="4186165" cy="660738"/>
          </a:xfrm>
        </p:spPr>
        <p:txBody>
          <a:bodyPr wrap="square" lIns="0" anchor="t" anchorCtr="0">
            <a:normAutofit/>
          </a:bodyPr>
          <a:lstStyle>
            <a:lvl1pPr marL="0" algn="l" defTabSz="914400" rtl="0" eaLnBrk="1" latinLnBrk="0" hangingPunct="1">
              <a:lnSpc>
                <a:spcPct val="70000"/>
              </a:lnSpc>
              <a:spcBef>
                <a:spcPct val="0"/>
              </a:spcBef>
              <a:buNone/>
              <a:defRPr lang="en-GB" sz="4800" b="1" kern="1200" cap="all" baseline="0" dirty="0">
                <a:solidFill>
                  <a:srgbClr val="000000"/>
                </a:solidFill>
                <a:latin typeface="Arial Narrow" charset="0"/>
                <a:ea typeface="Arial Narrow" charset="0"/>
                <a:cs typeface="Arial Narrow" charset="0"/>
              </a:defRPr>
            </a:lvl1pPr>
          </a:lstStyle>
          <a:p>
            <a:r>
              <a:rPr lang="en-US" dirty="0" smtClean="0"/>
              <a:t>AGENDA</a:t>
            </a:r>
            <a:endParaRPr lang="en-GB" dirty="0"/>
          </a:p>
        </p:txBody>
      </p:sp>
      <p:sp>
        <p:nvSpPr>
          <p:cNvPr id="28"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9"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sp>
        <p:nvSpPr>
          <p:cNvPr id="15" name="Content Placeholder 2"/>
          <p:cNvSpPr>
            <a:spLocks noGrp="1"/>
          </p:cNvSpPr>
          <p:nvPr>
            <p:ph idx="14" hasCustomPrompt="1"/>
          </p:nvPr>
        </p:nvSpPr>
        <p:spPr>
          <a:xfrm>
            <a:off x="806824" y="2016874"/>
            <a:ext cx="9682333" cy="3934346"/>
          </a:xfrm>
        </p:spPr>
        <p:txBody>
          <a:bodyPr wrap="none" lIns="0">
            <a:noAutofit/>
          </a:bodyPr>
          <a:lstStyle>
            <a:lvl1pPr marL="457200" marR="0" indent="-457200" algn="l" defTabSz="914400" rtl="0" eaLnBrk="1" fontAlgn="auto" latinLnBrk="0" hangingPunct="1">
              <a:lnSpc>
                <a:spcPct val="90000"/>
              </a:lnSpc>
              <a:spcBef>
                <a:spcPts val="1000"/>
              </a:spcBef>
              <a:spcAft>
                <a:spcPts val="0"/>
              </a:spcAft>
              <a:buClr>
                <a:srgbClr val="DE411B"/>
              </a:buClr>
              <a:buSzTx/>
              <a:buFont typeface="Wingdings" panose="05000000000000000000" pitchFamily="2" charset="2"/>
              <a:buChar char="§"/>
              <a:tabLst/>
              <a:defRPr lang="en-US" sz="33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tabLst/>
              <a:defRPr/>
            </a:pPr>
            <a:r>
              <a:rPr lang="en-US" dirty="0" smtClean="0"/>
              <a:t>First topics on the agenda</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2" name="Picture 11"/>
          <p:cNvPicPr>
            <a:picLocks noChangeAspect="1"/>
          </p:cNvPicPr>
          <p:nvPr userDrawn="1"/>
        </p:nvPicPr>
        <p:blipFill>
          <a:blip r:embed="rId2"/>
          <a:stretch>
            <a:fillRect/>
          </a:stretch>
        </p:blipFill>
        <p:spPr>
          <a:xfrm>
            <a:off x="11058524" y="6445284"/>
            <a:ext cx="812771" cy="268215"/>
          </a:xfrm>
          <a:prstGeom prst="rect">
            <a:avLst/>
          </a:prstGeom>
        </p:spPr>
      </p:pic>
      <p:sp>
        <p:nvSpPr>
          <p:cNvPr id="13" name="Text Placeholder 1"/>
          <p:cNvSpPr txBox="1">
            <a:spLocks/>
          </p:cNvSpPr>
          <p:nvPr userDrawn="1"/>
        </p:nvSpPr>
        <p:spPr>
          <a:xfrm flipH="1">
            <a:off x="806824" y="1708920"/>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Tree>
    <p:extLst>
      <p:ext uri="{BB962C8B-B14F-4D97-AF65-F5344CB8AC3E}">
        <p14:creationId xmlns:p14="http://schemas.microsoft.com/office/powerpoint/2010/main" val="1268138887"/>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Real Estate_Success story 1">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smtClean="0"/>
              <a:t>‹#›</a:t>
            </a:r>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rotWithShape="1">
          <a:blip r:embed="rId2" cstate="print">
            <a:extLst>
              <a:ext uri="{28A0092B-C50C-407E-A947-70E740481C1C}">
                <a14:useLocalDpi xmlns:a14="http://schemas.microsoft.com/office/drawing/2010/main" val="0"/>
              </a:ext>
            </a:extLst>
          </a:blip>
          <a:srcRect l="31460" r="25218"/>
          <a:stretch/>
        </p:blipFill>
        <p:spPr>
          <a:xfrm>
            <a:off x="-17755" y="0"/>
            <a:ext cx="4451210" cy="6858000"/>
          </a:xfrm>
          <a:prstGeom prst="rect">
            <a:avLst/>
          </a:prstGeom>
        </p:spPr>
      </p:pic>
      <p:sp>
        <p:nvSpPr>
          <p:cNvPr id="14" name="Rectangle 13"/>
          <p:cNvSpPr/>
          <p:nvPr userDrawn="1"/>
        </p:nvSpPr>
        <p:spPr>
          <a:xfrm>
            <a:off x="-27710" y="0"/>
            <a:ext cx="4461165"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ooter Placeholder 3"/>
          <p:cNvSpPr>
            <a:spLocks noGrp="1"/>
          </p:cNvSpPr>
          <p:nvPr>
            <p:ph type="ftr" sz="quarter" idx="11"/>
          </p:nvPr>
        </p:nvSpPr>
        <p:spPr>
          <a:xfrm>
            <a:off x="4038600" y="6356362"/>
            <a:ext cx="4114800" cy="365125"/>
          </a:xfrm>
        </p:spPr>
        <p:txBody>
          <a:bodyPr/>
          <a:lstStyle/>
          <a:p>
            <a:endParaRPr lang="en-GB" dirty="0"/>
          </a:p>
        </p:txBody>
      </p:sp>
      <p:sp>
        <p:nvSpPr>
          <p:cNvPr id="16"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7" name="Picture 16"/>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17615711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sc - success story ">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4" name="Picture 13"/>
          <p:cNvPicPr>
            <a:picLocks noChangeAspect="1"/>
          </p:cNvPicPr>
          <p:nvPr userDrawn="1"/>
        </p:nvPicPr>
        <p:blipFill>
          <a:blip r:embed="rId2"/>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1672943120"/>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sp>
        <p:nvSpPr>
          <p:cNvPr id="8" name="TextBox 19"/>
          <p:cNvSpPr txBox="1"/>
          <p:nvPr/>
        </p:nvSpPr>
        <p:spPr>
          <a:xfrm>
            <a:off x="4862147" y="322509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9" name="Title 1"/>
          <p:cNvSpPr>
            <a:spLocks noGrp="1"/>
          </p:cNvSpPr>
          <p:nvPr>
            <p:ph type="title" hasCustomPrompt="1"/>
          </p:nvPr>
        </p:nvSpPr>
        <p:spPr>
          <a:xfrm>
            <a:off x="3206888" y="2379387"/>
            <a:ext cx="7421880" cy="594213"/>
          </a:xfrm>
        </p:spPr>
        <p:txBody>
          <a:bodyPr wrap="square" lIns="0" tIns="0" rIns="0" bIns="0" anchor="t" anchorCtr="0">
            <a:normAutofit/>
          </a:bodyPr>
          <a:lstStyle>
            <a:lvl1pPr marL="0" algn="r" defTabSz="914400" rtl="0" eaLnBrk="1" latinLnBrk="0" hangingPunct="1">
              <a:lnSpc>
                <a:spcPct val="70000"/>
              </a:lnSpc>
              <a:spcBef>
                <a:spcPct val="0"/>
              </a:spcBef>
              <a:buNone/>
              <a:defRPr lang="en-GB" sz="4800" b="1" kern="1200" cap="none" baseline="0" dirty="0">
                <a:solidFill>
                  <a:srgbClr val="000000"/>
                </a:solidFill>
                <a:latin typeface="Arial Narrow" charset="0"/>
                <a:ea typeface="Arial Narrow" charset="0"/>
                <a:cs typeface="Arial Narrow" charset="0"/>
              </a:defRPr>
            </a:lvl1pPr>
          </a:lstStyle>
          <a:p>
            <a:r>
              <a:rPr lang="en-US" dirty="0" smtClean="0"/>
              <a:t>THANK YOU</a:t>
            </a:r>
            <a:endParaRPr lang="en-GB" dirty="0"/>
          </a:p>
        </p:txBody>
      </p:sp>
      <p:sp>
        <p:nvSpPr>
          <p:cNvPr id="4" name="Content Placeholder 2"/>
          <p:cNvSpPr>
            <a:spLocks noGrp="1"/>
          </p:cNvSpPr>
          <p:nvPr>
            <p:ph idx="20" hasCustomPrompt="1"/>
          </p:nvPr>
        </p:nvSpPr>
        <p:spPr>
          <a:xfrm>
            <a:off x="5590243" y="4671588"/>
            <a:ext cx="5038525" cy="216152"/>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mn-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+ 00 000 000 000</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5" name="Content Placeholder 2"/>
          <p:cNvSpPr>
            <a:spLocks noGrp="1"/>
          </p:cNvSpPr>
          <p:nvPr>
            <p:ph idx="21" hasCustomPrompt="1"/>
          </p:nvPr>
        </p:nvSpPr>
        <p:spPr>
          <a:xfrm>
            <a:off x="5590244" y="3532872"/>
            <a:ext cx="5038524" cy="448637"/>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 surname</a:t>
            </a:r>
          </a:p>
        </p:txBody>
      </p:sp>
      <p:sp>
        <p:nvSpPr>
          <p:cNvPr id="6" name="Content Placeholder 2"/>
          <p:cNvSpPr>
            <a:spLocks noGrp="1"/>
          </p:cNvSpPr>
          <p:nvPr>
            <p:ph idx="22" hasCustomPrompt="1"/>
          </p:nvPr>
        </p:nvSpPr>
        <p:spPr>
          <a:xfrm>
            <a:off x="5590244" y="4888429"/>
            <a:ext cx="5020417" cy="290153"/>
          </a:xfrm>
        </p:spPr>
        <p:txBody>
          <a:bodyPr lIns="0" tIns="0" rIns="0" bIns="0"/>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name.surname@endava.com</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7" name="Content Placeholder 2"/>
          <p:cNvSpPr>
            <a:spLocks noGrp="1"/>
          </p:cNvSpPr>
          <p:nvPr>
            <p:ph idx="23" hasCustomPrompt="1"/>
          </p:nvPr>
        </p:nvSpPr>
        <p:spPr>
          <a:xfrm>
            <a:off x="5590244" y="3981510"/>
            <a:ext cx="5038524" cy="210246"/>
          </a:xfrm>
        </p:spPr>
        <p:txBody>
          <a:bodyPr lIns="0" tIns="0" rIns="0" bIns="0" anchor="b" anchorCtr="0">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Job title</a:t>
            </a:r>
          </a:p>
        </p:txBody>
      </p:sp>
    </p:spTree>
    <p:extLst>
      <p:ext uri="{BB962C8B-B14F-4D97-AF65-F5344CB8AC3E}">
        <p14:creationId xmlns:p14="http://schemas.microsoft.com/office/powerpoint/2010/main" val="416528107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1218690" y="18666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6" name="Content Placeholder 2"/>
          <p:cNvSpPr>
            <a:spLocks noGrp="1"/>
          </p:cNvSpPr>
          <p:nvPr>
            <p:ph idx="22"/>
          </p:nvPr>
        </p:nvSpPr>
        <p:spPr>
          <a:xfrm>
            <a:off x="1218690" y="3360613"/>
            <a:ext cx="9831977" cy="1201232"/>
          </a:xfrm>
        </p:spPr>
        <p:txBody>
          <a:bodyPr lIns="0" anchor="t"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800" b="0" kern="1200" cap="none" baseline="0" dirty="0" smtClean="0">
                <a:solidFill>
                  <a:schemeClr val="tx1"/>
                </a:solidFill>
                <a:latin typeface="+mn-lt"/>
                <a:ea typeface="Arial" charset="0"/>
                <a:cs typeface="Arial" charset="0"/>
              </a:defRPr>
            </a:lvl1pPr>
            <a:lvl2pPr marL="0" indent="0" algn="ctr">
              <a:buFontTx/>
              <a:buNone/>
              <a:defRPr sz="1600">
                <a:solidFill>
                  <a:schemeClr val="tx1"/>
                </a:solidFill>
              </a:defRPr>
            </a:lvl2pPr>
            <a:lvl3pPr marL="914400" indent="0" algn="ctr">
              <a:buClr>
                <a:srgbClr val="81ADB5"/>
              </a:buClr>
              <a:buFontTx/>
              <a:buNone/>
              <a:defRPr sz="1600">
                <a:solidFill>
                  <a:schemeClr val="tx1"/>
                </a:solidFill>
              </a:defRPr>
            </a:lvl3pPr>
            <a:lvl4pPr marL="1600200" indent="-228600" algn="ctr">
              <a:buFont typeface="Calibri" panose="020F0502020204030204" pitchFamily="34" charset="0"/>
              <a:buChar char="-"/>
              <a:defRPr sz="1400">
                <a:solidFill>
                  <a:schemeClr val="tx1"/>
                </a:solidFill>
              </a:defRPr>
            </a:lvl4pPr>
            <a:lvl5pPr algn="ctr">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Content Placeholder 2"/>
          <p:cNvSpPr>
            <a:spLocks noGrp="1"/>
          </p:cNvSpPr>
          <p:nvPr>
            <p:ph idx="23" hasCustomPrompt="1"/>
          </p:nvPr>
        </p:nvSpPr>
        <p:spPr>
          <a:xfrm>
            <a:off x="1218690" y="2595507"/>
            <a:ext cx="9831977" cy="424732"/>
          </a:xfrm>
        </p:spPr>
        <p:txBody>
          <a:bodyPr lIns="0" anchor="b" anchorCtr="0">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400" b="1" kern="1200" cap="all" baseline="0" dirty="0" smtClean="0">
                <a:solidFill>
                  <a:schemeClr val="tx1"/>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79270700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LIDE-RIGHT">
    <p:spTree>
      <p:nvGrpSpPr>
        <p:cNvPr id="1" name=""/>
        <p:cNvGrpSpPr/>
        <p:nvPr/>
      </p:nvGrpSpPr>
      <p:grpSpPr>
        <a:xfrm>
          <a:off x="0" y="0"/>
          <a:ext cx="0" cy="0"/>
          <a:chOff x="0" y="0"/>
          <a:chExt cx="0" cy="0"/>
        </a:xfrm>
      </p:grpSpPr>
      <p:sp>
        <p:nvSpPr>
          <p:cNvPr id="16" name="Content Placeholder 2"/>
          <p:cNvSpPr>
            <a:spLocks noGrp="1"/>
          </p:cNvSpPr>
          <p:nvPr>
            <p:ph idx="13"/>
          </p:nvPr>
        </p:nvSpPr>
        <p:spPr>
          <a:xfrm>
            <a:off x="4952246" y="3054273"/>
            <a:ext cx="6401554" cy="3021340"/>
          </a:xfrm>
        </p:spPr>
        <p:txBody>
          <a:bodyPr lIns="0">
            <a:spAutoFit/>
          </a:bodyPr>
          <a:lstStyle>
            <a:lvl1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6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r">
              <a:buFontTx/>
              <a:buNone/>
              <a:defRPr sz="1600">
                <a:solidFill>
                  <a:schemeClr val="tx1"/>
                </a:solidFill>
              </a:defRPr>
            </a:lvl2pPr>
            <a:lvl3pPr marL="914400" indent="0" algn="r">
              <a:buClr>
                <a:srgbClr val="81ADB5"/>
              </a:buClr>
              <a:buFontTx/>
              <a:buNone/>
              <a:defRPr sz="1600">
                <a:solidFill>
                  <a:schemeClr val="tx1"/>
                </a:solidFill>
              </a:defRPr>
            </a:lvl3pPr>
            <a:lvl4pPr marL="1371600" indent="0" algn="r">
              <a:buFontTx/>
              <a:buNone/>
              <a:defRPr sz="1500">
                <a:solidFill>
                  <a:schemeClr val="tx1"/>
                </a:solidFill>
              </a:defRPr>
            </a:lvl4pPr>
            <a:lvl5pPr marL="1828800" indent="0" algn="r">
              <a:buFontTx/>
              <a:buNone/>
              <a:defRPr>
                <a:solidFill>
                  <a:schemeClr val="tx1"/>
                </a:solidFill>
              </a:defRPr>
            </a:lvl5pPr>
            <a:lvl6pPr algn="r">
              <a:defRPr sz="1200"/>
            </a:lvl6pPr>
            <a:lvl8pPr algn="r">
              <a:defRPr sz="1200"/>
            </a:lvl8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1" name="Content Placeholder 2"/>
          <p:cNvSpPr>
            <a:spLocks noGrp="1"/>
          </p:cNvSpPr>
          <p:nvPr>
            <p:ph idx="14"/>
          </p:nvPr>
        </p:nvSpPr>
        <p:spPr>
          <a:xfrm>
            <a:off x="806824"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4952246" y="2629541"/>
            <a:ext cx="6401554" cy="424732"/>
          </a:xfrm>
        </p:spPr>
        <p:txBody>
          <a:bodyPr lIns="0" anchor="b" anchorCtr="0">
            <a:spAutoFit/>
          </a:bodyPr>
          <a:lstStyle>
            <a:lvl1pPr marL="0" marR="0" indent="0" algn="r"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1"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Tree>
    <p:extLst>
      <p:ext uri="{BB962C8B-B14F-4D97-AF65-F5344CB8AC3E}">
        <p14:creationId xmlns:p14="http://schemas.microsoft.com/office/powerpoint/2010/main" val="30157754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LIDE-LEFT">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8"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4"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SECTION TITLE</a:t>
            </a:r>
            <a:br>
              <a:rPr lang="en-US" dirty="0" smtClean="0"/>
            </a:br>
            <a:r>
              <a:rPr lang="en-US" dirty="0" smtClean="0"/>
              <a:t>and possibly second row</a:t>
            </a:r>
            <a:endParaRPr lang="en-GB" dirty="0"/>
          </a:p>
        </p:txBody>
      </p:sp>
      <p:sp>
        <p:nvSpPr>
          <p:cNvPr id="11" name="Content Placeholder 2"/>
          <p:cNvSpPr>
            <a:spLocks noGrp="1"/>
          </p:cNvSpPr>
          <p:nvPr>
            <p:ph idx="14"/>
          </p:nvPr>
        </p:nvSpPr>
        <p:spPr>
          <a:xfrm>
            <a:off x="7552410" y="2414294"/>
            <a:ext cx="3801390" cy="2661312"/>
          </a:xfrm>
        </p:spPr>
        <p:txBody>
          <a:bodyPr lIns="0"/>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200" b="0" kern="1200" cap="all" baseline="0" dirty="0" smtClean="0">
                <a:solidFill>
                  <a:srgbClr val="000000"/>
                </a:solidFill>
                <a:latin typeface="Arial Narrow Bold" panose="020B0706020202030204" pitchFamily="34" charset="0"/>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Click to edit Master text styles</a:t>
            </a:r>
          </a:p>
          <a:p>
            <a:pPr marL="0" marR="0" lvl="1"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Second level</a:t>
            </a:r>
          </a:p>
          <a:p>
            <a:pPr marL="0" marR="0" lvl="2"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Third level</a:t>
            </a:r>
          </a:p>
          <a:p>
            <a:pPr marL="0" marR="0" lvl="3"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Fourth level</a:t>
            </a:r>
          </a:p>
          <a:p>
            <a:pPr marL="0" marR="0" lvl="4"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smtClean="0"/>
              <a:t>Fifth level</a:t>
            </a:r>
            <a:endParaRPr lang="en-US" dirty="0" smtClean="0"/>
          </a:p>
        </p:txBody>
      </p:sp>
      <p:sp>
        <p:nvSpPr>
          <p:cNvPr id="13"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14"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17" name="Picture 16"/>
          <p:cNvPicPr>
            <a:picLocks noChangeAspect="1"/>
          </p:cNvPicPr>
          <p:nvPr userDrawn="1"/>
        </p:nvPicPr>
        <p:blipFill>
          <a:blip r:embed="rId2"/>
          <a:stretch>
            <a:fillRect/>
          </a:stretch>
        </p:blipFill>
        <p:spPr>
          <a:xfrm>
            <a:off x="11058524" y="6445284"/>
            <a:ext cx="812771" cy="268215"/>
          </a:xfrm>
          <a:prstGeom prst="rect">
            <a:avLst/>
          </a:prstGeom>
        </p:spPr>
      </p:pic>
      <p:sp>
        <p:nvSpPr>
          <p:cNvPr id="12" name="Content Placeholder 2"/>
          <p:cNvSpPr>
            <a:spLocks noGrp="1"/>
          </p:cNvSpPr>
          <p:nvPr>
            <p:ph idx="15" hasCustomPrompt="1"/>
          </p:nvPr>
        </p:nvSpPr>
        <p:spPr>
          <a:xfrm>
            <a:off x="806824" y="2603655"/>
            <a:ext cx="6401554" cy="424732"/>
          </a:xfrm>
        </p:spPr>
        <p:txBody>
          <a:bodyPr lIns="0" anchor="b" anchorCtr="0">
            <a:spAutoFit/>
          </a:bodyPr>
          <a:lstStyle>
            <a:lvl1pPr marL="0" marR="0" indent="0" algn="l" defTabSz="914400" rtl="0" eaLnBrk="1" fontAlgn="auto" latinLnBrk="0" hangingPunct="1">
              <a:lnSpc>
                <a:spcPct val="80000"/>
              </a:lnSpc>
              <a:spcBef>
                <a:spcPts val="1000"/>
              </a:spcBef>
              <a:spcAft>
                <a:spcPts val="0"/>
              </a:spcAft>
              <a:buClrTx/>
              <a:buSzTx/>
              <a:buFont typeface="Arial" panose="020B0604020202020204" pitchFamily="34" charset="0"/>
              <a:buNone/>
              <a:tabLst/>
              <a:defRPr lang="en-US" sz="24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20" name="Content Placeholder 2"/>
          <p:cNvSpPr>
            <a:spLocks noGrp="1"/>
          </p:cNvSpPr>
          <p:nvPr>
            <p:ph idx="13" hasCustomPrompt="1"/>
          </p:nvPr>
        </p:nvSpPr>
        <p:spPr>
          <a:xfrm>
            <a:off x="806824" y="3028387"/>
            <a:ext cx="6401554" cy="1347548"/>
          </a:xfrm>
        </p:spPr>
        <p:txBody>
          <a:bodyPr wrap="square" lIns="0" tIns="0" rIns="0" b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Tree>
    <p:extLst>
      <p:ext uri="{BB962C8B-B14F-4D97-AF65-F5344CB8AC3E}">
        <p14:creationId xmlns:p14="http://schemas.microsoft.com/office/powerpoint/2010/main" val="273455907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SLIDE-columns_two">
    <p:spTree>
      <p:nvGrpSpPr>
        <p:cNvPr id="1" name=""/>
        <p:cNvGrpSpPr/>
        <p:nvPr/>
      </p:nvGrpSpPr>
      <p:grpSpPr>
        <a:xfrm>
          <a:off x="0" y="0"/>
          <a:ext cx="0" cy="0"/>
          <a:chOff x="0" y="0"/>
          <a:chExt cx="0" cy="0"/>
        </a:xfrm>
      </p:grpSpPr>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23" name="Content Placeholder 2"/>
          <p:cNvSpPr>
            <a:spLocks noGrp="1"/>
          </p:cNvSpPr>
          <p:nvPr>
            <p:ph idx="13" hasCustomPrompt="1"/>
          </p:nvPr>
        </p:nvSpPr>
        <p:spPr>
          <a:xfrm>
            <a:off x="806824" y="2560355"/>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30" name="Content Placeholder 2"/>
          <p:cNvSpPr>
            <a:spLocks noGrp="1"/>
          </p:cNvSpPr>
          <p:nvPr>
            <p:ph idx="19" hasCustomPrompt="1"/>
          </p:nvPr>
        </p:nvSpPr>
        <p:spPr>
          <a:xfrm>
            <a:off x="806824" y="2182749"/>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14" name="Content Placeholder 2"/>
          <p:cNvSpPr>
            <a:spLocks noGrp="1"/>
          </p:cNvSpPr>
          <p:nvPr>
            <p:ph idx="20" hasCustomPrompt="1"/>
          </p:nvPr>
        </p:nvSpPr>
        <p:spPr>
          <a:xfrm>
            <a:off x="6346564" y="2568629"/>
            <a:ext cx="5007236" cy="1439881"/>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6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600">
                <a:solidFill>
                  <a:schemeClr val="tx1"/>
                </a:solidFill>
              </a:defRPr>
            </a:lvl2pPr>
            <a:lvl3pPr marL="914400" indent="0" algn="l">
              <a:buClr>
                <a:srgbClr val="81ADB5"/>
              </a:buClr>
              <a:buFontTx/>
              <a:buNone/>
              <a:defRPr sz="1600">
                <a:solidFill>
                  <a:schemeClr val="tx1"/>
                </a:solidFill>
              </a:defRPr>
            </a:lvl3pPr>
            <a:lvl4pPr marL="1371600" indent="0" algn="l">
              <a:buFontTx/>
              <a:buNone/>
              <a:defRPr sz="1500">
                <a:solidFill>
                  <a:schemeClr val="tx1"/>
                </a:solidFill>
              </a:defRPr>
            </a:lvl4pPr>
            <a:lvl5pPr marL="1828800" indent="0" algn="l">
              <a:buFontTx/>
              <a:buNone/>
              <a:defRPr>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19" name="Content Placeholder 2"/>
          <p:cNvSpPr>
            <a:spLocks noGrp="1"/>
          </p:cNvSpPr>
          <p:nvPr>
            <p:ph idx="21" hasCustomPrompt="1"/>
          </p:nvPr>
        </p:nvSpPr>
        <p:spPr>
          <a:xfrm>
            <a:off x="6346564" y="2191023"/>
            <a:ext cx="5007236" cy="369332"/>
          </a:xfrm>
        </p:spPr>
        <p:txBody>
          <a:bodyPr wrap="square" lIns="0" anchor="b" anchorCtr="0">
            <a:sp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20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Tree>
    <p:extLst>
      <p:ext uri="{BB962C8B-B14F-4D97-AF65-F5344CB8AC3E}">
        <p14:creationId xmlns:p14="http://schemas.microsoft.com/office/powerpoint/2010/main" val="290398376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columns_three">
    <p:spTree>
      <p:nvGrpSpPr>
        <p:cNvPr id="1" name=""/>
        <p:cNvGrpSpPr/>
        <p:nvPr/>
      </p:nvGrpSpPr>
      <p:grpSpPr>
        <a:xfrm>
          <a:off x="0" y="0"/>
          <a:ext cx="0" cy="0"/>
          <a:chOff x="0" y="0"/>
          <a:chExt cx="0" cy="0"/>
        </a:xfrm>
      </p:grpSpPr>
      <p:sp>
        <p:nvSpPr>
          <p:cNvPr id="8" name="TextBox 19"/>
          <p:cNvSpPr txBox="1"/>
          <p:nvPr/>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15" name="TextBox 19"/>
          <p:cNvSpPr txBox="1"/>
          <p:nvPr userDrawn="1"/>
        </p:nvSpPr>
        <p:spPr>
          <a:xfrm>
            <a:off x="5876739" y="3275115"/>
            <a:ext cx="438537" cy="307777"/>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2000" smtClean="0">
                <a:solidFill>
                  <a:schemeClr val="bg1"/>
                </a:solidFill>
              </a:rPr>
              <a:pPr algn="ctr"/>
              <a:t>‹#›</a:t>
            </a:fld>
            <a:endParaRPr lang="en-GB" sz="2000" dirty="0">
              <a:solidFill>
                <a:schemeClr val="bg1"/>
              </a:solidFill>
            </a:endParaRPr>
          </a:p>
        </p:txBody>
      </p:sp>
      <p:sp>
        <p:nvSpPr>
          <p:cNvPr id="20" name="TextBox 19"/>
          <p:cNvSpPr txBox="1"/>
          <p:nvPr userDrawn="1"/>
        </p:nvSpPr>
        <p:spPr>
          <a:xfrm>
            <a:off x="198454" y="6478399"/>
            <a:ext cx="438537" cy="184666"/>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A1DA2AA2-429F-44A3-8B4B-2F1B3950F5A7}" type="slidenum">
              <a:rPr lang="en-GB" sz="1200" baseline="0" smtClean="0">
                <a:solidFill>
                  <a:srgbClr val="000000"/>
                </a:solidFill>
                <a:latin typeface="Arial Narrow Bold" panose="020B0706020202030204" pitchFamily="34" charset="0"/>
              </a:rPr>
              <a:pPr algn="ctr"/>
              <a:t>‹#›</a:t>
            </a:fld>
            <a:endParaRPr lang="en-GB" sz="1200" baseline="0" dirty="0">
              <a:solidFill>
                <a:srgbClr val="000000"/>
              </a:solidFill>
              <a:latin typeface="Arial Narrow Bold" panose="020B0706020202030204" pitchFamily="34" charset="0"/>
            </a:endParaRPr>
          </a:p>
        </p:txBody>
      </p:sp>
      <p:sp>
        <p:nvSpPr>
          <p:cNvPr id="21" name="Shape 149"/>
          <p:cNvSpPr/>
          <p:nvPr userDrawn="1"/>
        </p:nvSpPr>
        <p:spPr>
          <a:xfrm>
            <a:off x="334119" y="6274519"/>
            <a:ext cx="11537176" cy="59606"/>
          </a:xfrm>
          <a:prstGeom prst="line">
            <a:avLst/>
          </a:prstGeom>
          <a:ln w="3175" cap="rnd">
            <a:solidFill>
              <a:srgbClr val="A6AAA9"/>
            </a:solidFill>
            <a:custDash>
              <a:ds d="100000" sp="200000"/>
            </a:custDash>
          </a:ln>
        </p:spPr>
        <p:txBody>
          <a:bodyPr lIns="50800" tIns="50800" rIns="50800" bIns="50800" anchor="ctr"/>
          <a:lstStyle/>
          <a:p>
            <a:pPr defTabSz="800100">
              <a:defRPr sz="4600">
                <a:solidFill>
                  <a:srgbClr val="FFFFFF"/>
                </a:solidFill>
                <a:effectLst>
                  <a:outerShdw blurRad="38100" dist="64529" dir="2700000" rotWithShape="0">
                    <a:srgbClr val="000000">
                      <a:alpha val="48275"/>
                    </a:srgbClr>
                  </a:outerShdw>
                </a:effectLst>
                <a:latin typeface="Helvetica Neue Light"/>
                <a:ea typeface="Helvetica Neue Light"/>
                <a:cs typeface="Helvetica Neue Light"/>
                <a:sym typeface="Helvetica Neue Light"/>
              </a:defRPr>
            </a:pPr>
            <a:endParaRPr/>
          </a:p>
        </p:txBody>
      </p:sp>
      <p:pic>
        <p:nvPicPr>
          <p:cNvPr id="25" name="Picture 24"/>
          <p:cNvPicPr>
            <a:picLocks noChangeAspect="1"/>
          </p:cNvPicPr>
          <p:nvPr userDrawn="1"/>
        </p:nvPicPr>
        <p:blipFill>
          <a:blip r:embed="rId2"/>
          <a:stretch>
            <a:fillRect/>
          </a:stretch>
        </p:blipFill>
        <p:spPr>
          <a:xfrm>
            <a:off x="11058524" y="6445284"/>
            <a:ext cx="812771" cy="268215"/>
          </a:xfrm>
          <a:prstGeom prst="rect">
            <a:avLst/>
          </a:prstGeom>
        </p:spPr>
      </p:pic>
      <p:sp>
        <p:nvSpPr>
          <p:cNvPr id="17" name="Text Placeholder 1"/>
          <p:cNvSpPr txBox="1">
            <a:spLocks/>
          </p:cNvSpPr>
          <p:nvPr userDrawn="1"/>
        </p:nvSpPr>
        <p:spPr>
          <a:xfrm flipH="1">
            <a:off x="806824" y="1290244"/>
            <a:ext cx="10546976" cy="17321"/>
          </a:xfrm>
          <a:prstGeom prst="line">
            <a:avLst/>
          </a:prstGeom>
          <a:ln w="31750" cap="rnd">
            <a:solidFill>
              <a:srgbClr val="000000"/>
            </a:solidFill>
            <a:prstDash val="sysDot"/>
            <a:round/>
          </a:ln>
          <a:extLst>
            <a:ext uri="{C572A759-6A51-4108-AA02-DFA0A04FC94B}">
              <ma14:wrappingTextBoxFlag xmlns="" xmlns:ma14="http://schemas.microsoft.com/office/mac/drawingml/2011/main" val="1"/>
            </a:ext>
          </a:extLst>
        </p:spPr>
        <p:txBody>
          <a:bodyPr lIns="50800" tIns="50800" rIns="50800" bIns="50800" anchor="ctr"/>
          <a:lstStyle>
            <a:lvl1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1pPr>
            <a:lvl2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2pPr>
            <a:lvl3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3pPr>
            <a:lvl4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4pPr>
            <a:lvl5pPr marL="0" marR="0" indent="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5pPr>
            <a:lvl6pPr marL="0" marR="0" indent="2413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6pPr>
            <a:lvl7pPr marL="0" marR="0" indent="4699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7pPr>
            <a:lvl8pPr marL="0" marR="0" indent="7112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8pPr>
            <a:lvl9pPr marL="0" marR="0" indent="952500" algn="l" defTabSz="822960" latinLnBrk="0">
              <a:lnSpc>
                <a:spcPct val="100000"/>
              </a:lnSpc>
              <a:spcBef>
                <a:spcPts val="3600"/>
              </a:spcBef>
              <a:spcAft>
                <a:spcPts val="0"/>
              </a:spcAft>
              <a:buClrTx/>
              <a:buSzTx/>
              <a:buFontTx/>
              <a:buNone/>
              <a:tabLst/>
              <a:defRPr sz="2800" b="0" i="0" u="none" strike="noStrike" cap="all" spc="-168" baseline="17857">
                <a:ln>
                  <a:noFill/>
                </a:ln>
                <a:solidFill>
                  <a:srgbClr val="000000"/>
                </a:solidFill>
                <a:uFillTx/>
                <a:latin typeface="Arial Narrow"/>
                <a:ea typeface="Arial Narrow"/>
                <a:cs typeface="Arial Narrow"/>
                <a:sym typeface="Arial Narrow"/>
              </a:defRPr>
            </a:lvl9pPr>
          </a:lstStyle>
          <a:p>
            <a:pPr hangingPunct="1"/>
            <a:endParaRPr lang="en-US" dirty="0"/>
          </a:p>
        </p:txBody>
      </p:sp>
      <p:sp>
        <p:nvSpPr>
          <p:cNvPr id="22" name="Title 1"/>
          <p:cNvSpPr>
            <a:spLocks noGrp="1"/>
          </p:cNvSpPr>
          <p:nvPr>
            <p:ph type="title" hasCustomPrompt="1"/>
          </p:nvPr>
        </p:nvSpPr>
        <p:spPr>
          <a:xfrm>
            <a:off x="1210833" y="159908"/>
            <a:ext cx="9831977" cy="1025980"/>
          </a:xfrm>
        </p:spPr>
        <p:txBody>
          <a:bodyPr lIns="0" anchor="b" anchorCtr="1">
            <a:normAutofit/>
          </a:bodyPr>
          <a:lstStyle>
            <a:lvl1pPr marL="0" algn="ctr"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Page title</a:t>
            </a:r>
            <a:endParaRPr lang="en-GB" dirty="0"/>
          </a:p>
        </p:txBody>
      </p:sp>
      <p:sp>
        <p:nvSpPr>
          <p:cNvPr id="30" name="Content Placeholder 2"/>
          <p:cNvSpPr>
            <a:spLocks noGrp="1"/>
          </p:cNvSpPr>
          <p:nvPr>
            <p:ph idx="19" hasCustomPrompt="1"/>
          </p:nvPr>
        </p:nvSpPr>
        <p:spPr>
          <a:xfrm>
            <a:off x="806824" y="2103444"/>
            <a:ext cx="3267235" cy="448637"/>
          </a:xfrm>
        </p:spPr>
        <p:txBody>
          <a:bodyPr lIns="0" bIns="0" anchor="b" anchorCtr="0">
            <a:normAutofit/>
          </a:bodyPr>
          <a:lstStyle>
            <a:lvl1pPr marL="0" marR="0" indent="0" algn="l" defTabSz="914400" rtl="0" eaLnBrk="1" fontAlgn="auto" latinLnBrk="0" hangingPunct="1">
              <a:lnSpc>
                <a:spcPct val="70000"/>
              </a:lnSpc>
              <a:spcBef>
                <a:spcPts val="1000"/>
              </a:spcBef>
              <a:spcAft>
                <a:spcPts val="0"/>
              </a:spcAft>
              <a:buClrTx/>
              <a:buSzTx/>
              <a:buFont typeface="Arial" panose="020B0604020202020204" pitchFamily="34" charset="0"/>
              <a:buNone/>
              <a:tabLst/>
              <a:defRPr lang="en-US" sz="1600" b="1" kern="1200" cap="all" baseline="0" dirty="0" smtClean="0">
                <a:solidFill>
                  <a:srgbClr val="DF411C"/>
                </a:solidFill>
                <a:latin typeface="+mj-lt"/>
                <a:ea typeface="Arial" charset="0"/>
                <a:cs typeface="Arial"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text here</a:t>
            </a:r>
          </a:p>
        </p:txBody>
      </p:sp>
      <p:sp>
        <p:nvSpPr>
          <p:cNvPr id="32" name="Content Placeholder 2"/>
          <p:cNvSpPr>
            <a:spLocks noGrp="1"/>
          </p:cNvSpPr>
          <p:nvPr>
            <p:ph idx="21" hasCustomPrompt="1"/>
          </p:nvPr>
        </p:nvSpPr>
        <p:spPr>
          <a:xfrm>
            <a:off x="4399541" y="2111718"/>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34" name="Content Placeholder 2"/>
          <p:cNvSpPr>
            <a:spLocks noGrp="1"/>
          </p:cNvSpPr>
          <p:nvPr>
            <p:ph idx="23" hasCustomPrompt="1"/>
          </p:nvPr>
        </p:nvSpPr>
        <p:spPr>
          <a:xfrm>
            <a:off x="8086565" y="2119992"/>
            <a:ext cx="3267235" cy="448637"/>
          </a:xfrm>
        </p:spPr>
        <p:txBody>
          <a:bodyPr vert="horz" lIns="0" tIns="45720" rIns="91440" bIns="0" rtlCol="0" anchor="b" anchorCtr="0">
            <a:normAutofit/>
          </a:bodyPr>
          <a:lstStyle>
            <a:lvl1pPr>
              <a:defRPr lang="en-US" sz="1600" b="1" cap="all" baseline="0" dirty="0" smtClean="0">
                <a:solidFill>
                  <a:srgbClr val="DF411C"/>
                </a:solidFill>
                <a:latin typeface="+mj-lt"/>
                <a:ea typeface="Arial" charset="0"/>
                <a:cs typeface="Arial" charset="0"/>
              </a:defRPr>
            </a:lvl1pPr>
          </a:lstStyle>
          <a:p>
            <a:pPr marL="0" marR="0" lvl="0" indent="0" algn="ctr" fontAlgn="auto">
              <a:spcAft>
                <a:spcPts val="0"/>
              </a:spcAft>
              <a:buClrTx/>
              <a:buSzTx/>
              <a:buNone/>
              <a:tabLst/>
            </a:pPr>
            <a:r>
              <a:rPr lang="en-US" dirty="0" smtClean="0"/>
              <a:t>Insert text here</a:t>
            </a:r>
          </a:p>
        </p:txBody>
      </p:sp>
      <p:sp>
        <p:nvSpPr>
          <p:cNvPr id="19" name="Content Placeholder 2"/>
          <p:cNvSpPr>
            <a:spLocks noGrp="1"/>
          </p:cNvSpPr>
          <p:nvPr>
            <p:ph idx="13" hasCustomPrompt="1"/>
          </p:nvPr>
        </p:nvSpPr>
        <p:spPr>
          <a:xfrm>
            <a:off x="806824" y="2560355"/>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4" name="Content Placeholder 2"/>
          <p:cNvSpPr>
            <a:spLocks noGrp="1"/>
          </p:cNvSpPr>
          <p:nvPr>
            <p:ph idx="24" hasCustomPrompt="1"/>
          </p:nvPr>
        </p:nvSpPr>
        <p:spPr>
          <a:xfrm>
            <a:off x="4399541" y="2575061"/>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
        <p:nvSpPr>
          <p:cNvPr id="26" name="Content Placeholder 2"/>
          <p:cNvSpPr>
            <a:spLocks noGrp="1"/>
          </p:cNvSpPr>
          <p:nvPr>
            <p:ph idx="25" hasCustomPrompt="1"/>
          </p:nvPr>
        </p:nvSpPr>
        <p:spPr>
          <a:xfrm>
            <a:off x="8093355" y="2586006"/>
            <a:ext cx="3267235" cy="1578894"/>
          </a:xfrm>
        </p:spPr>
        <p:txBody>
          <a:bodyPr wrap="square" lIns="0">
            <a:spAutoFit/>
          </a:bodyPr>
          <a:lstStyle>
            <a:lvl1pPr marL="0" marR="0" indent="0" algn="l" defTabSz="914400" rtl="0" eaLnBrk="1" fontAlgn="auto" latinLnBrk="0" hangingPunct="1">
              <a:lnSpc>
                <a:spcPct val="100000"/>
              </a:lnSpc>
              <a:spcBef>
                <a:spcPts val="1000"/>
              </a:spcBef>
              <a:spcAft>
                <a:spcPts val="0"/>
              </a:spcAft>
              <a:buClrTx/>
              <a:buSzTx/>
              <a:buFontTx/>
              <a:buNone/>
              <a:tabLst/>
              <a:defRPr lang="en-US" sz="1400" b="0" kern="1200" cap="none" baseline="0" dirty="0" smtClean="0">
                <a:solidFill>
                  <a:schemeClr val="tx1"/>
                </a:solidFill>
                <a:latin typeface="Arial" panose="020B0604020202020204" pitchFamily="34" charset="0"/>
                <a:ea typeface="Arial" panose="020B0604020202020204" pitchFamily="34" charset="0"/>
                <a:cs typeface="Arial" panose="020B0604020202020204" pitchFamily="34" charset="0"/>
              </a:defRPr>
            </a:lvl1pPr>
            <a:lvl2pPr marL="285750" indent="-285750" algn="l">
              <a:buFont typeface="Wingdings" panose="05000000000000000000" pitchFamily="2" charset="2"/>
              <a:buChar char="§"/>
              <a:defRPr sz="1400">
                <a:solidFill>
                  <a:schemeClr val="tx1"/>
                </a:solidFill>
              </a:defRPr>
            </a:lvl2pPr>
            <a:lvl3pPr marL="914400" indent="0" algn="l">
              <a:buClr>
                <a:srgbClr val="81ADB5"/>
              </a:buClr>
              <a:buFontTx/>
              <a:buNone/>
              <a:defRPr sz="1200">
                <a:solidFill>
                  <a:schemeClr val="tx1"/>
                </a:solidFill>
              </a:defRPr>
            </a:lvl3pPr>
            <a:lvl4pPr marL="1371600" indent="0" algn="l">
              <a:buFontTx/>
              <a:buNone/>
              <a:defRPr sz="1200">
                <a:solidFill>
                  <a:schemeClr val="tx1"/>
                </a:solidFill>
              </a:defRPr>
            </a:lvl4pPr>
            <a:lvl5pPr marL="1828800" indent="0" algn="l">
              <a:buFontTx/>
              <a:buNone/>
              <a:defRPr sz="1200">
                <a:solidFill>
                  <a:schemeClr val="tx1"/>
                </a:solidFill>
              </a:defRPr>
            </a:lvl5pPr>
          </a:lstStyle>
          <a:p>
            <a:pPr lvl="0"/>
            <a:r>
              <a:rPr lang="en-US" dirty="0" smtClean="0"/>
              <a:t>Insert text here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p:txBody>
      </p:sp>
    </p:spTree>
    <p:extLst>
      <p:ext uri="{BB962C8B-B14F-4D97-AF65-F5344CB8AC3E}">
        <p14:creationId xmlns:p14="http://schemas.microsoft.com/office/powerpoint/2010/main" val="428711528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etail success story 1">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l="15334" r="39414"/>
          <a:stretch/>
        </p:blipFill>
        <p:spPr>
          <a:xfrm>
            <a:off x="0" y="0"/>
            <a:ext cx="4461165" cy="6858000"/>
          </a:xfrm>
          <a:prstGeom prst="rect">
            <a:avLst/>
          </a:prstGeom>
        </p:spPr>
      </p:pic>
      <p:sp>
        <p:nvSpPr>
          <p:cNvPr id="9" name="Rectangle 8"/>
          <p:cNvSpPr/>
          <p:nvPr userDrawn="1"/>
        </p:nvSpPr>
        <p:spPr>
          <a:xfrm>
            <a:off x="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endParaRPr lang="en-GB" dirty="0"/>
          </a:p>
        </p:txBody>
      </p:sp>
      <p:sp>
        <p:nvSpPr>
          <p:cNvPr id="5" name="Slide Number Placeholder 4"/>
          <p:cNvSpPr>
            <a:spLocks noGrp="1"/>
          </p:cNvSpPr>
          <p:nvPr>
            <p:ph type="sldNum" sz="quarter" idx="12"/>
          </p:nvPr>
        </p:nvSpPr>
        <p:spPr>
          <a:xfrm>
            <a:off x="225878" y="6352745"/>
            <a:ext cx="2743200" cy="365125"/>
          </a:xfrm>
        </p:spPr>
        <p:txBody>
          <a:bodyPr/>
          <a:lstStyle>
            <a:lvl1pPr algn="l">
              <a:defRPr/>
            </a:lvl1pPr>
          </a:lstStyle>
          <a:p>
            <a:fld id="{06454078-FBCE-4758-9F4C-1C7F78520755}" type="slidenum">
              <a:rPr lang="en-GB" smtClean="0"/>
              <a:pPr/>
              <a:t>‹#›</a:t>
            </a:fld>
            <a:endParaRPr lang="en-GB" dirty="0"/>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pic>
        <p:nvPicPr>
          <p:cNvPr id="13" name="Picture 12"/>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48847237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etail success story 2">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print">
            <a:extLst>
              <a:ext uri="{28A0092B-C50C-407E-A947-70E740481C1C}">
                <a14:useLocalDpi xmlns:a14="http://schemas.microsoft.com/office/drawing/2010/main" val="0"/>
              </a:ext>
            </a:extLst>
          </a:blip>
          <a:srcRect l="32261" r="23943"/>
          <a:stretch/>
        </p:blipFill>
        <p:spPr>
          <a:xfrm>
            <a:off x="-41564" y="0"/>
            <a:ext cx="4513886" cy="6858000"/>
          </a:xfrm>
          <a:prstGeom prst="rect">
            <a:avLst/>
          </a:prstGeom>
        </p:spPr>
      </p:pic>
      <p:sp>
        <p:nvSpPr>
          <p:cNvPr id="9" name="Rectangle 8"/>
          <p:cNvSpPr/>
          <p:nvPr userDrawn="1"/>
        </p:nvSpPr>
        <p:spPr>
          <a:xfrm>
            <a:off x="-48740" y="0"/>
            <a:ext cx="4697682" cy="6858000"/>
          </a:xfrm>
          <a:prstGeom prst="rect">
            <a:avLst/>
          </a:prstGeom>
          <a:gradFill flip="none" rotWithShape="1">
            <a:gsLst>
              <a:gs pos="59000">
                <a:srgbClr val="FFFFFF">
                  <a:alpha val="82000"/>
                </a:srgbClr>
              </a:gs>
              <a:gs pos="47000">
                <a:schemeClr val="bg1">
                  <a:alpha val="71000"/>
                </a:schemeClr>
              </a:gs>
              <a:gs pos="0">
                <a:schemeClr val="accent1">
                  <a:lumMod val="5000"/>
                  <a:lumOff val="95000"/>
                  <a:alpha val="0"/>
                </a:schemeClr>
              </a:gs>
              <a:gs pos="69000">
                <a:schemeClr val="bg1">
                  <a:alpha val="78000"/>
                </a:schemeClr>
              </a:gs>
              <a:gs pos="91500">
                <a:srgbClr val="FFFFFF"/>
              </a:gs>
              <a:gs pos="80000">
                <a:schemeClr val="bg1">
                  <a:alpha val="96000"/>
                </a:schemeClr>
              </a:gs>
              <a:gs pos="100000">
                <a:schemeClr val="bg2"/>
              </a:gs>
            </a:gsLst>
            <a:path path="rect">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a:spLocks noGrp="1"/>
          </p:cNvSpPr>
          <p:nvPr>
            <p:ph type="title" hasCustomPrompt="1"/>
          </p:nvPr>
        </p:nvSpPr>
        <p:spPr>
          <a:xfrm>
            <a:off x="3184071" y="306388"/>
            <a:ext cx="8687224" cy="1025980"/>
          </a:xfrm>
        </p:spPr>
        <p:txBody>
          <a:bodyPr lIns="0" anchor="b" anchorCtr="1">
            <a:normAutofit/>
          </a:bodyPr>
          <a:lstStyle>
            <a:lvl1pPr marL="0" algn="l" defTabSz="914400" rtl="0" eaLnBrk="1" latinLnBrk="0" hangingPunct="1">
              <a:lnSpc>
                <a:spcPct val="70000"/>
              </a:lnSpc>
              <a:spcBef>
                <a:spcPct val="0"/>
              </a:spcBef>
              <a:buNone/>
              <a:defRPr lang="en-GB" sz="3600" b="1" kern="1200" cap="all" baseline="0" dirty="0">
                <a:solidFill>
                  <a:srgbClr val="000000"/>
                </a:solidFill>
                <a:latin typeface="Arial Narrow" charset="0"/>
                <a:ea typeface="Arial Narrow" charset="0"/>
                <a:cs typeface="Arial Narrow" charset="0"/>
              </a:defRPr>
            </a:lvl1pPr>
          </a:lstStyle>
          <a:p>
            <a:r>
              <a:rPr lang="en-US" dirty="0" smtClean="0"/>
              <a:t>TITLE</a:t>
            </a:r>
            <a:endParaRPr lang="en-GB" dirty="0"/>
          </a:p>
        </p:txBody>
      </p:sp>
      <p:sp>
        <p:nvSpPr>
          <p:cNvPr id="11" name="Content Placeholder 2"/>
          <p:cNvSpPr>
            <a:spLocks noGrp="1"/>
          </p:cNvSpPr>
          <p:nvPr>
            <p:ph idx="30" hasCustomPrompt="1"/>
          </p:nvPr>
        </p:nvSpPr>
        <p:spPr>
          <a:xfrm>
            <a:off x="3184071" y="1899782"/>
            <a:ext cx="8687224" cy="388976"/>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2" name="Content Placeholder 2"/>
          <p:cNvSpPr>
            <a:spLocks noGrp="1"/>
          </p:cNvSpPr>
          <p:nvPr>
            <p:ph idx="15" hasCustomPrompt="1"/>
          </p:nvPr>
        </p:nvSpPr>
        <p:spPr>
          <a:xfrm>
            <a:off x="3184071" y="2522763"/>
            <a:ext cx="8687224" cy="3466517"/>
          </a:xfrm>
        </p:spPr>
        <p:txBody>
          <a:bodyPr lIns="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lang="en-US" sz="1400" b="0" kern="1200" cap="none" baseline="0" dirty="0" smtClean="0">
                <a:solidFill>
                  <a:srgbClr val="000000"/>
                </a:solidFill>
                <a:latin typeface="Arial" panose="020B0604020202020204" pitchFamily="34" charset="0"/>
                <a:ea typeface="Arial" panose="020B0604020202020204" pitchFamily="34" charset="0"/>
                <a:cs typeface="Arial" panose="020B0604020202020204" pitchFamily="34" charset="0"/>
              </a:defRPr>
            </a:lvl1pPr>
            <a:lvl2pPr marL="0" indent="0" algn="l">
              <a:buNone/>
              <a:defRPr sz="1600">
                <a:solidFill>
                  <a:srgbClr val="4A4E52"/>
                </a:solidFill>
              </a:defRPr>
            </a:lvl2pPr>
            <a:lvl3pPr marL="1257300" indent="-342900">
              <a:buClr>
                <a:srgbClr val="81ADB5"/>
              </a:buClr>
              <a:buFont typeface="Arial" panose="020B0604020202020204" pitchFamily="34" charset="0"/>
              <a:buChar char="•"/>
              <a:defRPr sz="1600">
                <a:solidFill>
                  <a:srgbClr val="4A4E52"/>
                </a:solidFill>
              </a:defRPr>
            </a:lvl3pPr>
            <a:lvl4pPr marL="1600200" indent="-228600">
              <a:buFont typeface="Calibri" panose="020F0502020204030204" pitchFamily="34" charset="0"/>
              <a:buChar char="-"/>
              <a:defRPr sz="1500">
                <a:solidFill>
                  <a:srgbClr val="4A4E52"/>
                </a:solidFill>
              </a:defRPr>
            </a:lvl4pPr>
            <a:lvl5pPr>
              <a:defRPr>
                <a:solidFill>
                  <a:srgbClr val="4A4E52"/>
                </a:solidFill>
              </a:defRPr>
            </a:lvl5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dirty="0" smtClean="0"/>
              <a:t>Insert copy here insert copy here</a:t>
            </a:r>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smtClean="0"/>
          </a:p>
          <a:p>
            <a:pPr lvl="0"/>
            <a:endParaRPr lang="en-US" dirty="0" smtClean="0"/>
          </a:p>
          <a:p>
            <a:pPr lvl="1"/>
            <a:endParaRPr lang="en-US" dirty="0" smtClean="0"/>
          </a:p>
          <a:p>
            <a:pPr lvl="1"/>
            <a:endParaRPr lang="en-US" dirty="0" smtClean="0"/>
          </a:p>
          <a:p>
            <a:pPr lvl="1"/>
            <a:endParaRPr lang="en-US" dirty="0" smtClean="0"/>
          </a:p>
        </p:txBody>
      </p:sp>
      <p:sp>
        <p:nvSpPr>
          <p:cNvPr id="13" name="Footer Placeholder 3"/>
          <p:cNvSpPr>
            <a:spLocks noGrp="1"/>
          </p:cNvSpPr>
          <p:nvPr>
            <p:ph type="ftr" sz="quarter" idx="11"/>
          </p:nvPr>
        </p:nvSpPr>
        <p:spPr>
          <a:xfrm>
            <a:off x="4038600" y="6356362"/>
            <a:ext cx="4114800" cy="365125"/>
          </a:xfrm>
        </p:spPr>
        <p:txBody>
          <a:bodyPr/>
          <a:lstStyle/>
          <a:p>
            <a:endParaRPr lang="en-GB" dirty="0"/>
          </a:p>
        </p:txBody>
      </p:sp>
      <p:sp>
        <p:nvSpPr>
          <p:cNvPr id="14" name="Slide Number Placeholder 4"/>
          <p:cNvSpPr txBox="1">
            <a:spLocks/>
          </p:cNvSpPr>
          <p:nvPr userDrawn="1"/>
        </p:nvSpPr>
        <p:spPr>
          <a:xfrm>
            <a:off x="225878" y="6352745"/>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6454078-FBCE-4758-9F4C-1C7F78520755}" type="slidenum">
              <a:rPr lang="en-GB" smtClean="0"/>
              <a:pPr/>
              <a:t>‹#›</a:t>
            </a:fld>
            <a:endParaRPr lang="en-GB" dirty="0"/>
          </a:p>
        </p:txBody>
      </p:sp>
      <p:pic>
        <p:nvPicPr>
          <p:cNvPr id="15" name="Picture 14"/>
          <p:cNvPicPr>
            <a:picLocks noChangeAspect="1"/>
          </p:cNvPicPr>
          <p:nvPr userDrawn="1"/>
        </p:nvPicPr>
        <p:blipFill>
          <a:blip r:embed="rId3"/>
          <a:stretch>
            <a:fillRect/>
          </a:stretch>
        </p:blipFill>
        <p:spPr>
          <a:xfrm>
            <a:off x="11058524" y="6445284"/>
            <a:ext cx="812771" cy="268215"/>
          </a:xfrm>
          <a:prstGeom prst="rect">
            <a:avLst/>
          </a:prstGeom>
        </p:spPr>
      </p:pic>
    </p:spTree>
    <p:extLst>
      <p:ext uri="{BB962C8B-B14F-4D97-AF65-F5344CB8AC3E}">
        <p14:creationId xmlns:p14="http://schemas.microsoft.com/office/powerpoint/2010/main" val="339037505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en-US" smtClean="0"/>
              <a:t>Click to edit Master title style</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Date Placeholder 3"/>
          <p:cNvSpPr>
            <a:spLocks noGrp="1"/>
          </p:cNvSpPr>
          <p:nvPr>
            <p:ph type="dt" sz="half" idx="2"/>
          </p:nvPr>
        </p:nvSpPr>
        <p:spPr>
          <a:xfrm>
            <a:off x="838200" y="635636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smtClean="0"/>
              <a:t>‹#›</a:t>
            </a:r>
            <a:endParaRPr lang="en-GB" dirty="0"/>
          </a:p>
        </p:txBody>
      </p:sp>
      <p:sp>
        <p:nvSpPr>
          <p:cNvPr id="5" name="Footer Placeholder 4"/>
          <p:cNvSpPr>
            <a:spLocks noGrp="1"/>
          </p:cNvSpPr>
          <p:nvPr>
            <p:ph type="ftr" sz="quarter" idx="3"/>
          </p:nvPr>
        </p:nvSpPr>
        <p:spPr>
          <a:xfrm>
            <a:off x="4038600" y="635636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dirty="0"/>
          </a:p>
        </p:txBody>
      </p:sp>
      <p:sp>
        <p:nvSpPr>
          <p:cNvPr id="6" name="Slide Number Placeholder 5"/>
          <p:cNvSpPr>
            <a:spLocks noGrp="1"/>
          </p:cNvSpPr>
          <p:nvPr>
            <p:ph type="sldNum" sz="quarter" idx="4"/>
          </p:nvPr>
        </p:nvSpPr>
        <p:spPr>
          <a:xfrm>
            <a:off x="8610600" y="635636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454078-FBCE-4758-9F4C-1C7F78520755}" type="slidenum">
              <a:rPr lang="en-GB" smtClean="0"/>
              <a:t>‹#›</a:t>
            </a:fld>
            <a:endParaRPr lang="en-GB" dirty="0"/>
          </a:p>
        </p:txBody>
      </p:sp>
    </p:spTree>
    <p:extLst>
      <p:ext uri="{BB962C8B-B14F-4D97-AF65-F5344CB8AC3E}">
        <p14:creationId xmlns:p14="http://schemas.microsoft.com/office/powerpoint/2010/main" val="1608181564"/>
      </p:ext>
    </p:extLst>
  </p:cSld>
  <p:clrMap bg1="lt1" tx1="dk1" bg2="lt2" tx2="dk2" accent1="accent1" accent2="accent2" accent3="accent3" accent4="accent4" accent5="accent5" accent6="accent6" hlink="hlink" folHlink="folHlink"/>
  <p:sldLayoutIdLst>
    <p:sldLayoutId id="2147483685" r:id="rId1"/>
    <p:sldLayoutId id="2147483702" r:id="rId2"/>
    <p:sldLayoutId id="2147483718" r:id="rId3"/>
    <p:sldLayoutId id="2147483715" r:id="rId4"/>
    <p:sldLayoutId id="2147483716" r:id="rId5"/>
    <p:sldLayoutId id="2147483717" r:id="rId6"/>
    <p:sldLayoutId id="2147483683" r:id="rId7"/>
    <p:sldLayoutId id="2147483719" r:id="rId8"/>
    <p:sldLayoutId id="2147483722" r:id="rId9"/>
    <p:sldLayoutId id="2147483723" r:id="rId10"/>
    <p:sldLayoutId id="2147483724" r:id="rId11"/>
    <p:sldLayoutId id="2147483725" r:id="rId12"/>
    <p:sldLayoutId id="2147483726" r:id="rId13"/>
    <p:sldLayoutId id="2147483727" r:id="rId14"/>
    <p:sldLayoutId id="2147483728" r:id="rId15"/>
    <p:sldLayoutId id="2147483729" r:id="rId16"/>
    <p:sldLayoutId id="2147483730" r:id="rId17"/>
    <p:sldLayoutId id="2147483731" r:id="rId18"/>
    <p:sldLayoutId id="2147483732" r:id="rId19"/>
    <p:sldLayoutId id="2147483733" r:id="rId20"/>
    <p:sldLayoutId id="2147483734" r:id="rId21"/>
    <p:sldLayoutId id="2147483686" r:id="rId22"/>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b="1" kern="1200" cap="all" baseline="0">
          <a:solidFill>
            <a:schemeClr val="tx1"/>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DE411B"/>
        </a:buClr>
        <a:buFont typeface="Wingdings" panose="05000000000000000000" pitchFamily="2" charset="2"/>
        <a:buChar char="§"/>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DE411B"/>
                </a:solidFill>
              </a:rPr>
              <a:t>School Challenge</a:t>
            </a:r>
            <a:endParaRPr lang="en-GB" dirty="0">
              <a:solidFill>
                <a:srgbClr val="DE411B"/>
              </a:solidFill>
            </a:endParaRPr>
          </a:p>
        </p:txBody>
      </p:sp>
      <p:sp>
        <p:nvSpPr>
          <p:cNvPr id="3" name="Content Placeholder 2"/>
          <p:cNvSpPr>
            <a:spLocks noGrp="1"/>
          </p:cNvSpPr>
          <p:nvPr>
            <p:ph idx="13"/>
          </p:nvPr>
        </p:nvSpPr>
        <p:spPr/>
        <p:txBody>
          <a:bodyPr/>
          <a:lstStyle/>
          <a:p>
            <a:pPr marL="0" indent="0">
              <a:buNone/>
            </a:pPr>
            <a:r>
              <a:rPr lang="en-US" dirty="0" smtClean="0"/>
              <a:t> </a:t>
            </a:r>
            <a:r>
              <a:rPr lang="en-US" dirty="0" smtClean="0"/>
              <a:t>august </a:t>
            </a:r>
            <a:r>
              <a:rPr lang="en-US" dirty="0" smtClean="0"/>
              <a:t>2018</a:t>
            </a:r>
            <a:endParaRPr lang="en-GB" dirty="0"/>
          </a:p>
        </p:txBody>
      </p:sp>
    </p:spTree>
    <p:extLst>
      <p:ext uri="{BB962C8B-B14F-4D97-AF65-F5344CB8AC3E}">
        <p14:creationId xmlns:p14="http://schemas.microsoft.com/office/powerpoint/2010/main" val="141592104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Problem</a:t>
            </a:r>
          </a:p>
          <a:p>
            <a:r>
              <a:rPr lang="en-US" dirty="0" smtClean="0">
                <a:solidFill>
                  <a:schemeClr val="tx1"/>
                </a:solidFill>
              </a:rPr>
              <a:t>Class diagram</a:t>
            </a:r>
          </a:p>
          <a:p>
            <a:r>
              <a:rPr lang="es-419" dirty="0" err="1">
                <a:solidFill>
                  <a:schemeClr val="tx1"/>
                </a:solidFill>
              </a:rPr>
              <a:t>Database</a:t>
            </a:r>
            <a:r>
              <a:rPr lang="es-419" dirty="0">
                <a:solidFill>
                  <a:schemeClr val="tx1"/>
                </a:solidFill>
              </a:rPr>
              <a:t> </a:t>
            </a:r>
            <a:r>
              <a:rPr lang="es-419" dirty="0" err="1" smtClean="0">
                <a:solidFill>
                  <a:schemeClr val="tx1"/>
                </a:solidFill>
              </a:rPr>
              <a:t>diagram</a:t>
            </a:r>
            <a:endParaRPr lang="en-US" dirty="0" smtClean="0">
              <a:solidFill>
                <a:schemeClr val="tx1"/>
              </a:solidFill>
            </a:endParaRPr>
          </a:p>
          <a:p>
            <a:r>
              <a:rPr lang="en-US" dirty="0" smtClean="0">
                <a:solidFill>
                  <a:schemeClr val="accent1"/>
                </a:solidFill>
              </a:rPr>
              <a:t>SOLID</a:t>
            </a:r>
          </a:p>
          <a:p>
            <a:r>
              <a:rPr lang="en-US" sz="3300" b="1" dirty="0" smtClean="0">
                <a:solidFill>
                  <a:schemeClr val="tx1"/>
                </a:solidFill>
                <a:latin typeface="Arial Narrow" panose="020B0606020202030204" pitchFamily="34" charset="0"/>
              </a:rPr>
              <a:t>Unit</a:t>
            </a:r>
            <a:r>
              <a:rPr lang="es-419" sz="3300" b="1" dirty="0" smtClean="0">
                <a:solidFill>
                  <a:schemeClr val="tx1"/>
                </a:solidFill>
                <a:latin typeface="Arial Narrow" panose="020B0606020202030204" pitchFamily="34" charset="0"/>
              </a:rPr>
              <a:t> </a:t>
            </a:r>
            <a:r>
              <a:rPr lang="en-US" sz="3300" b="1" dirty="0" smtClean="0">
                <a:solidFill>
                  <a:schemeClr val="tx1"/>
                </a:solidFill>
                <a:latin typeface="Arial Narrow" panose="020B0606020202030204" pitchFamily="34" charset="0"/>
              </a:rPr>
              <a:t>Tests</a:t>
            </a:r>
          </a:p>
          <a:p>
            <a:r>
              <a:rPr lang="es-419" b="1" dirty="0">
                <a:solidFill>
                  <a:schemeClr val="tx1"/>
                </a:solidFill>
                <a:latin typeface="Arial Narrow" panose="020B0606020202030204" pitchFamily="34" charset="0"/>
              </a:rPr>
              <a:t>QA</a:t>
            </a:r>
            <a:endParaRPr lang="en-US" b="1" dirty="0">
              <a:solidFill>
                <a:schemeClr val="tx1"/>
              </a:solidFill>
              <a:latin typeface="Arial Narrow" panose="020B0606020202030204" pitchFamily="34" charset="0"/>
            </a:endParaRPr>
          </a:p>
          <a:p>
            <a:endParaRPr lang="en-US" sz="3300" b="1" dirty="0" smtClean="0">
              <a:solidFill>
                <a:schemeClr val="tx1"/>
              </a:solidFill>
              <a:latin typeface="Arial Narrow" panose="020B0606020202030204" pitchFamily="34" charset="0"/>
            </a:endParaRPr>
          </a:p>
        </p:txBody>
      </p:sp>
    </p:spTree>
    <p:extLst>
      <p:ext uri="{BB962C8B-B14F-4D97-AF65-F5344CB8AC3E}">
        <p14:creationId xmlns:p14="http://schemas.microsoft.com/office/powerpoint/2010/main" val="11769518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a:t>
            </a:r>
            <a:endParaRPr lang="en-US" dirty="0"/>
          </a:p>
        </p:txBody>
      </p:sp>
      <p:sp>
        <p:nvSpPr>
          <p:cNvPr id="4" name="Content Placeholder 3"/>
          <p:cNvSpPr>
            <a:spLocks noGrp="1"/>
          </p:cNvSpPr>
          <p:nvPr>
            <p:ph idx="15"/>
          </p:nvPr>
        </p:nvSpPr>
        <p:spPr>
          <a:xfrm>
            <a:off x="771990" y="1691354"/>
            <a:ext cx="6401554" cy="387798"/>
          </a:xfrm>
        </p:spPr>
        <p:txBody>
          <a:bodyPr/>
          <a:lstStyle/>
          <a:p>
            <a:r>
              <a:rPr lang="en-US" dirty="0" smtClean="0"/>
              <a:t>Single responsibility principle</a:t>
            </a:r>
            <a:endParaRPr lang="en-GB" dirty="0"/>
          </a:p>
        </p:txBody>
      </p:sp>
      <p:pic>
        <p:nvPicPr>
          <p:cNvPr id="7" name="Picture 6"/>
          <p:cNvPicPr>
            <a:picLocks noChangeAspect="1"/>
          </p:cNvPicPr>
          <p:nvPr/>
        </p:nvPicPr>
        <p:blipFill>
          <a:blip r:embed="rId2"/>
          <a:stretch>
            <a:fillRect/>
          </a:stretch>
        </p:blipFill>
        <p:spPr>
          <a:xfrm>
            <a:off x="771990" y="2079152"/>
            <a:ext cx="5669281" cy="3892803"/>
          </a:xfrm>
          <a:prstGeom prst="rect">
            <a:avLst/>
          </a:prstGeom>
        </p:spPr>
      </p:pic>
      <p:pic>
        <p:nvPicPr>
          <p:cNvPr id="8" name="Picture 7"/>
          <p:cNvPicPr>
            <a:picLocks noChangeAspect="1"/>
          </p:cNvPicPr>
          <p:nvPr/>
        </p:nvPicPr>
        <p:blipFill>
          <a:blip r:embed="rId3"/>
          <a:stretch>
            <a:fillRect/>
          </a:stretch>
        </p:blipFill>
        <p:spPr>
          <a:xfrm>
            <a:off x="6441271" y="2079152"/>
            <a:ext cx="4601539" cy="3925967"/>
          </a:xfrm>
          <a:prstGeom prst="rect">
            <a:avLst/>
          </a:prstGeom>
        </p:spPr>
      </p:pic>
    </p:spTree>
    <p:extLst>
      <p:ext uri="{BB962C8B-B14F-4D97-AF65-F5344CB8AC3E}">
        <p14:creationId xmlns:p14="http://schemas.microsoft.com/office/powerpoint/2010/main" val="32501036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a:t>
            </a:r>
            <a:endParaRPr lang="en-US" dirty="0"/>
          </a:p>
        </p:txBody>
      </p:sp>
      <p:sp>
        <p:nvSpPr>
          <p:cNvPr id="4" name="Content Placeholder 3"/>
          <p:cNvSpPr>
            <a:spLocks noGrp="1"/>
          </p:cNvSpPr>
          <p:nvPr>
            <p:ph idx="15"/>
          </p:nvPr>
        </p:nvSpPr>
        <p:spPr>
          <a:xfrm>
            <a:off x="771990" y="1691354"/>
            <a:ext cx="6401554" cy="387798"/>
          </a:xfrm>
        </p:spPr>
        <p:txBody>
          <a:bodyPr/>
          <a:lstStyle/>
          <a:p>
            <a:r>
              <a:rPr lang="en-US" dirty="0" smtClean="0"/>
              <a:t>Single responsibility principle</a:t>
            </a:r>
            <a:endParaRPr lang="en-GB" dirty="0"/>
          </a:p>
        </p:txBody>
      </p:sp>
      <p:pic>
        <p:nvPicPr>
          <p:cNvPr id="3" name="Picture 2"/>
          <p:cNvPicPr>
            <a:picLocks noChangeAspect="1"/>
          </p:cNvPicPr>
          <p:nvPr/>
        </p:nvPicPr>
        <p:blipFill>
          <a:blip r:embed="rId2"/>
          <a:stretch>
            <a:fillRect/>
          </a:stretch>
        </p:blipFill>
        <p:spPr>
          <a:xfrm>
            <a:off x="3497988" y="2079152"/>
            <a:ext cx="5045121" cy="4732536"/>
          </a:xfrm>
          <a:prstGeom prst="rect">
            <a:avLst/>
          </a:prstGeom>
        </p:spPr>
      </p:pic>
    </p:spTree>
    <p:extLst>
      <p:ext uri="{BB962C8B-B14F-4D97-AF65-F5344CB8AC3E}">
        <p14:creationId xmlns:p14="http://schemas.microsoft.com/office/powerpoint/2010/main" val="1318896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a:t>
            </a:r>
            <a:endParaRPr lang="en-US" dirty="0"/>
          </a:p>
        </p:txBody>
      </p:sp>
      <p:sp>
        <p:nvSpPr>
          <p:cNvPr id="4" name="Content Placeholder 3"/>
          <p:cNvSpPr>
            <a:spLocks noGrp="1"/>
          </p:cNvSpPr>
          <p:nvPr>
            <p:ph idx="15"/>
          </p:nvPr>
        </p:nvSpPr>
        <p:spPr>
          <a:xfrm>
            <a:off x="771990" y="1691354"/>
            <a:ext cx="6401554" cy="387798"/>
          </a:xfrm>
        </p:spPr>
        <p:txBody>
          <a:bodyPr/>
          <a:lstStyle/>
          <a:p>
            <a:r>
              <a:rPr lang="en-US" dirty="0" smtClean="0"/>
              <a:t>Open closed principle</a:t>
            </a:r>
            <a:endParaRPr lang="en-GB" dirty="0"/>
          </a:p>
        </p:txBody>
      </p:sp>
      <p:pic>
        <p:nvPicPr>
          <p:cNvPr id="5" name="Picture 4"/>
          <p:cNvPicPr>
            <a:picLocks noChangeAspect="1"/>
          </p:cNvPicPr>
          <p:nvPr/>
        </p:nvPicPr>
        <p:blipFill>
          <a:blip r:embed="rId2"/>
          <a:stretch>
            <a:fillRect/>
          </a:stretch>
        </p:blipFill>
        <p:spPr>
          <a:xfrm>
            <a:off x="2296137" y="2271109"/>
            <a:ext cx="8009271" cy="3816182"/>
          </a:xfrm>
          <a:prstGeom prst="rect">
            <a:avLst/>
          </a:prstGeom>
        </p:spPr>
      </p:pic>
    </p:spTree>
    <p:extLst>
      <p:ext uri="{BB962C8B-B14F-4D97-AF65-F5344CB8AC3E}">
        <p14:creationId xmlns:p14="http://schemas.microsoft.com/office/powerpoint/2010/main" val="2531606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a:t>
            </a:r>
            <a:endParaRPr lang="en-US" dirty="0"/>
          </a:p>
        </p:txBody>
      </p:sp>
      <p:sp>
        <p:nvSpPr>
          <p:cNvPr id="4" name="Content Placeholder 3"/>
          <p:cNvSpPr>
            <a:spLocks noGrp="1"/>
          </p:cNvSpPr>
          <p:nvPr>
            <p:ph idx="15"/>
          </p:nvPr>
        </p:nvSpPr>
        <p:spPr>
          <a:xfrm>
            <a:off x="771990" y="1691354"/>
            <a:ext cx="6401554" cy="387798"/>
          </a:xfrm>
        </p:spPr>
        <p:txBody>
          <a:bodyPr/>
          <a:lstStyle/>
          <a:p>
            <a:r>
              <a:rPr lang="en-US" dirty="0" err="1" smtClean="0"/>
              <a:t>Liskov</a:t>
            </a:r>
            <a:r>
              <a:rPr lang="en-US" dirty="0" smtClean="0"/>
              <a:t> </a:t>
            </a:r>
            <a:r>
              <a:rPr lang="en-US" dirty="0" err="1" smtClean="0"/>
              <a:t>sustitution</a:t>
            </a:r>
            <a:r>
              <a:rPr lang="en-US" dirty="0" smtClean="0"/>
              <a:t> principle</a:t>
            </a:r>
            <a:endParaRPr lang="en-GB" dirty="0"/>
          </a:p>
        </p:txBody>
      </p:sp>
      <p:pic>
        <p:nvPicPr>
          <p:cNvPr id="3" name="Picture 2"/>
          <p:cNvPicPr>
            <a:picLocks noChangeAspect="1"/>
          </p:cNvPicPr>
          <p:nvPr/>
        </p:nvPicPr>
        <p:blipFill>
          <a:blip r:embed="rId2"/>
          <a:stretch>
            <a:fillRect/>
          </a:stretch>
        </p:blipFill>
        <p:spPr>
          <a:xfrm>
            <a:off x="2229271" y="2584618"/>
            <a:ext cx="7689792" cy="3338495"/>
          </a:xfrm>
          <a:prstGeom prst="rect">
            <a:avLst/>
          </a:prstGeom>
        </p:spPr>
      </p:pic>
    </p:spTree>
    <p:extLst>
      <p:ext uri="{BB962C8B-B14F-4D97-AF65-F5344CB8AC3E}">
        <p14:creationId xmlns:p14="http://schemas.microsoft.com/office/powerpoint/2010/main" val="309686193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a:t>
            </a:r>
            <a:endParaRPr lang="en-US" dirty="0"/>
          </a:p>
        </p:txBody>
      </p:sp>
      <p:sp>
        <p:nvSpPr>
          <p:cNvPr id="4" name="Content Placeholder 3"/>
          <p:cNvSpPr>
            <a:spLocks noGrp="1"/>
          </p:cNvSpPr>
          <p:nvPr>
            <p:ph idx="15"/>
          </p:nvPr>
        </p:nvSpPr>
        <p:spPr>
          <a:xfrm>
            <a:off x="771990" y="1691354"/>
            <a:ext cx="6401554" cy="387798"/>
          </a:xfrm>
        </p:spPr>
        <p:txBody>
          <a:bodyPr/>
          <a:lstStyle/>
          <a:p>
            <a:r>
              <a:rPr lang="en-US" dirty="0" smtClean="0"/>
              <a:t>Interface segregation principle</a:t>
            </a:r>
            <a:endParaRPr lang="en-GB" dirty="0"/>
          </a:p>
        </p:txBody>
      </p:sp>
      <p:pic>
        <p:nvPicPr>
          <p:cNvPr id="5" name="Picture 4"/>
          <p:cNvPicPr>
            <a:picLocks noChangeAspect="1"/>
          </p:cNvPicPr>
          <p:nvPr/>
        </p:nvPicPr>
        <p:blipFill>
          <a:blip r:embed="rId2"/>
          <a:stretch>
            <a:fillRect/>
          </a:stretch>
        </p:blipFill>
        <p:spPr>
          <a:xfrm>
            <a:off x="2639105" y="2432277"/>
            <a:ext cx="6921699" cy="3637598"/>
          </a:xfrm>
          <a:prstGeom prst="rect">
            <a:avLst/>
          </a:prstGeom>
        </p:spPr>
      </p:pic>
    </p:spTree>
    <p:extLst>
      <p:ext uri="{BB962C8B-B14F-4D97-AF65-F5344CB8AC3E}">
        <p14:creationId xmlns:p14="http://schemas.microsoft.com/office/powerpoint/2010/main" val="20391401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SOLID</a:t>
            </a:r>
            <a:endParaRPr lang="en-US" dirty="0"/>
          </a:p>
        </p:txBody>
      </p:sp>
      <p:sp>
        <p:nvSpPr>
          <p:cNvPr id="4" name="Content Placeholder 3"/>
          <p:cNvSpPr>
            <a:spLocks noGrp="1"/>
          </p:cNvSpPr>
          <p:nvPr>
            <p:ph idx="15"/>
          </p:nvPr>
        </p:nvSpPr>
        <p:spPr>
          <a:xfrm>
            <a:off x="771990" y="1691354"/>
            <a:ext cx="6401554" cy="387798"/>
          </a:xfrm>
        </p:spPr>
        <p:txBody>
          <a:bodyPr/>
          <a:lstStyle/>
          <a:p>
            <a:r>
              <a:rPr lang="en-US" dirty="0" err="1" smtClean="0"/>
              <a:t>Dependecy</a:t>
            </a:r>
            <a:r>
              <a:rPr lang="en-US" dirty="0" smtClean="0"/>
              <a:t> </a:t>
            </a:r>
            <a:r>
              <a:rPr lang="en-US" dirty="0" smtClean="0"/>
              <a:t>inversion principle</a:t>
            </a:r>
            <a:endParaRPr lang="en-GB" dirty="0"/>
          </a:p>
        </p:txBody>
      </p:sp>
      <p:pic>
        <p:nvPicPr>
          <p:cNvPr id="3" name="Picture 2"/>
          <p:cNvPicPr>
            <a:picLocks noChangeAspect="1"/>
          </p:cNvPicPr>
          <p:nvPr/>
        </p:nvPicPr>
        <p:blipFill>
          <a:blip r:embed="rId2"/>
          <a:stretch>
            <a:fillRect/>
          </a:stretch>
        </p:blipFill>
        <p:spPr>
          <a:xfrm>
            <a:off x="1049996" y="2864167"/>
            <a:ext cx="5076825" cy="2409825"/>
          </a:xfrm>
          <a:prstGeom prst="rect">
            <a:avLst/>
          </a:prstGeom>
        </p:spPr>
      </p:pic>
      <p:pic>
        <p:nvPicPr>
          <p:cNvPr id="6" name="Picture 5"/>
          <p:cNvPicPr>
            <a:picLocks noChangeAspect="1"/>
          </p:cNvPicPr>
          <p:nvPr/>
        </p:nvPicPr>
        <p:blipFill>
          <a:blip r:embed="rId3"/>
          <a:stretch>
            <a:fillRect/>
          </a:stretch>
        </p:blipFill>
        <p:spPr>
          <a:xfrm>
            <a:off x="6020372" y="2864167"/>
            <a:ext cx="5830458" cy="2302193"/>
          </a:xfrm>
          <a:prstGeom prst="rect">
            <a:avLst/>
          </a:prstGeom>
        </p:spPr>
      </p:pic>
    </p:spTree>
    <p:extLst>
      <p:ext uri="{BB962C8B-B14F-4D97-AF65-F5344CB8AC3E}">
        <p14:creationId xmlns:p14="http://schemas.microsoft.com/office/powerpoint/2010/main" val="18574031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Problem</a:t>
            </a:r>
          </a:p>
          <a:p>
            <a:r>
              <a:rPr lang="en-US" dirty="0" smtClean="0">
                <a:solidFill>
                  <a:schemeClr val="tx1"/>
                </a:solidFill>
              </a:rPr>
              <a:t>Class diagram</a:t>
            </a:r>
          </a:p>
          <a:p>
            <a:r>
              <a:rPr lang="es-419" dirty="0" err="1">
                <a:solidFill>
                  <a:schemeClr val="tx1"/>
                </a:solidFill>
              </a:rPr>
              <a:t>Database</a:t>
            </a:r>
            <a:r>
              <a:rPr lang="es-419" dirty="0">
                <a:solidFill>
                  <a:schemeClr val="tx1"/>
                </a:solidFill>
              </a:rPr>
              <a:t> </a:t>
            </a:r>
            <a:r>
              <a:rPr lang="es-419" dirty="0" err="1" smtClean="0">
                <a:solidFill>
                  <a:schemeClr val="tx1"/>
                </a:solidFill>
              </a:rPr>
              <a:t>diagram</a:t>
            </a:r>
            <a:endParaRPr lang="en-US" dirty="0" smtClean="0">
              <a:solidFill>
                <a:schemeClr val="tx1"/>
              </a:solidFill>
            </a:endParaRPr>
          </a:p>
          <a:p>
            <a:r>
              <a:rPr lang="en-US" dirty="0" smtClean="0">
                <a:solidFill>
                  <a:schemeClr val="tx1"/>
                </a:solidFill>
              </a:rPr>
              <a:t>SOLID</a:t>
            </a:r>
          </a:p>
          <a:p>
            <a:r>
              <a:rPr lang="en-US" sz="3300" b="1" dirty="0" smtClean="0">
                <a:solidFill>
                  <a:schemeClr val="accent1"/>
                </a:solidFill>
                <a:latin typeface="Arial Narrow" panose="020B0606020202030204" pitchFamily="34" charset="0"/>
              </a:rPr>
              <a:t>Unit</a:t>
            </a:r>
            <a:r>
              <a:rPr lang="es-419" sz="3300" b="1" dirty="0" smtClean="0">
                <a:solidFill>
                  <a:schemeClr val="accent1"/>
                </a:solidFill>
                <a:latin typeface="Arial Narrow" panose="020B0606020202030204" pitchFamily="34" charset="0"/>
              </a:rPr>
              <a:t> </a:t>
            </a:r>
            <a:r>
              <a:rPr lang="en-US" sz="3300" b="1" dirty="0" smtClean="0">
                <a:solidFill>
                  <a:schemeClr val="accent1"/>
                </a:solidFill>
                <a:latin typeface="Arial Narrow" panose="020B0606020202030204" pitchFamily="34" charset="0"/>
              </a:rPr>
              <a:t>Tests</a:t>
            </a:r>
          </a:p>
          <a:p>
            <a:r>
              <a:rPr lang="es-419" b="1" dirty="0" smtClean="0">
                <a:solidFill>
                  <a:schemeClr val="tx1"/>
                </a:solidFill>
                <a:latin typeface="Arial Narrow" panose="020B0606020202030204" pitchFamily="34" charset="0"/>
              </a:rPr>
              <a:t>QA</a:t>
            </a:r>
            <a:endParaRPr lang="en-US" sz="3300" b="1" dirty="0" smtClean="0">
              <a:solidFill>
                <a:schemeClr val="tx1"/>
              </a:solidFill>
              <a:latin typeface="Arial Narrow" panose="020B0606020202030204" pitchFamily="34" charset="0"/>
            </a:endParaRPr>
          </a:p>
        </p:txBody>
      </p:sp>
    </p:spTree>
    <p:extLst>
      <p:ext uri="{BB962C8B-B14F-4D97-AF65-F5344CB8AC3E}">
        <p14:creationId xmlns:p14="http://schemas.microsoft.com/office/powerpoint/2010/main" val="17105149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Unit tests</a:t>
            </a:r>
            <a:endParaRPr lang="en-US" dirty="0"/>
          </a:p>
        </p:txBody>
      </p:sp>
      <p:pic>
        <p:nvPicPr>
          <p:cNvPr id="8" name="Picture 7"/>
          <p:cNvPicPr>
            <a:picLocks noChangeAspect="1"/>
          </p:cNvPicPr>
          <p:nvPr/>
        </p:nvPicPr>
        <p:blipFill>
          <a:blip r:embed="rId2"/>
          <a:stretch>
            <a:fillRect/>
          </a:stretch>
        </p:blipFill>
        <p:spPr>
          <a:xfrm>
            <a:off x="1210833" y="1964436"/>
            <a:ext cx="3782254" cy="3576828"/>
          </a:xfrm>
          <a:prstGeom prst="rect">
            <a:avLst/>
          </a:prstGeom>
        </p:spPr>
      </p:pic>
      <p:pic>
        <p:nvPicPr>
          <p:cNvPr id="9" name="Picture 8"/>
          <p:cNvPicPr>
            <a:picLocks noChangeAspect="1"/>
          </p:cNvPicPr>
          <p:nvPr/>
        </p:nvPicPr>
        <p:blipFill>
          <a:blip r:embed="rId3"/>
          <a:stretch>
            <a:fillRect/>
          </a:stretch>
        </p:blipFill>
        <p:spPr>
          <a:xfrm>
            <a:off x="5195235" y="1339548"/>
            <a:ext cx="3060492" cy="2268132"/>
          </a:xfrm>
          <a:prstGeom prst="rect">
            <a:avLst/>
          </a:prstGeom>
        </p:spPr>
      </p:pic>
      <p:pic>
        <p:nvPicPr>
          <p:cNvPr id="10" name="Picture 9"/>
          <p:cNvPicPr>
            <a:picLocks noChangeAspect="1"/>
          </p:cNvPicPr>
          <p:nvPr/>
        </p:nvPicPr>
        <p:blipFill>
          <a:blip r:embed="rId4"/>
          <a:stretch>
            <a:fillRect/>
          </a:stretch>
        </p:blipFill>
        <p:spPr>
          <a:xfrm>
            <a:off x="5195235" y="3761340"/>
            <a:ext cx="5707896" cy="2693519"/>
          </a:xfrm>
          <a:prstGeom prst="rect">
            <a:avLst/>
          </a:prstGeom>
        </p:spPr>
      </p:pic>
    </p:spTree>
    <p:extLst>
      <p:ext uri="{BB962C8B-B14F-4D97-AF65-F5344CB8AC3E}">
        <p14:creationId xmlns:p14="http://schemas.microsoft.com/office/powerpoint/2010/main" val="24315614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Problem</a:t>
            </a:r>
          </a:p>
          <a:p>
            <a:r>
              <a:rPr lang="en-US" dirty="0" smtClean="0">
                <a:solidFill>
                  <a:schemeClr val="tx1"/>
                </a:solidFill>
              </a:rPr>
              <a:t>Class diagram</a:t>
            </a:r>
          </a:p>
          <a:p>
            <a:r>
              <a:rPr lang="es-419" dirty="0" err="1">
                <a:solidFill>
                  <a:schemeClr val="tx1"/>
                </a:solidFill>
              </a:rPr>
              <a:t>Database</a:t>
            </a:r>
            <a:r>
              <a:rPr lang="es-419" dirty="0">
                <a:solidFill>
                  <a:schemeClr val="tx1"/>
                </a:solidFill>
              </a:rPr>
              <a:t> </a:t>
            </a:r>
            <a:r>
              <a:rPr lang="es-419" dirty="0" err="1" smtClean="0">
                <a:solidFill>
                  <a:schemeClr val="tx1"/>
                </a:solidFill>
              </a:rPr>
              <a:t>diagram</a:t>
            </a:r>
            <a:endParaRPr lang="en-US" dirty="0" smtClean="0">
              <a:solidFill>
                <a:schemeClr val="tx1"/>
              </a:solidFill>
            </a:endParaRPr>
          </a:p>
          <a:p>
            <a:r>
              <a:rPr lang="en-US" dirty="0" smtClean="0">
                <a:solidFill>
                  <a:schemeClr val="tx1"/>
                </a:solidFill>
              </a:rPr>
              <a:t>SOLID</a:t>
            </a:r>
          </a:p>
          <a:p>
            <a:r>
              <a:rPr lang="en-US" sz="3300" b="1" dirty="0" smtClean="0">
                <a:solidFill>
                  <a:schemeClr val="tx1"/>
                </a:solidFill>
                <a:latin typeface="Arial Narrow" panose="020B0606020202030204" pitchFamily="34" charset="0"/>
              </a:rPr>
              <a:t>Unit</a:t>
            </a:r>
            <a:r>
              <a:rPr lang="es-419" sz="3300" b="1" dirty="0" smtClean="0">
                <a:solidFill>
                  <a:schemeClr val="tx1"/>
                </a:solidFill>
                <a:latin typeface="Arial Narrow" panose="020B0606020202030204" pitchFamily="34" charset="0"/>
              </a:rPr>
              <a:t> </a:t>
            </a:r>
            <a:r>
              <a:rPr lang="en-US" sz="3300" b="1" dirty="0" smtClean="0">
                <a:solidFill>
                  <a:schemeClr val="tx1"/>
                </a:solidFill>
                <a:latin typeface="Arial Narrow" panose="020B0606020202030204" pitchFamily="34" charset="0"/>
              </a:rPr>
              <a:t>Tests</a:t>
            </a:r>
          </a:p>
          <a:p>
            <a:r>
              <a:rPr lang="es-419" b="1" dirty="0" smtClean="0">
                <a:solidFill>
                  <a:schemeClr val="accent1"/>
                </a:solidFill>
                <a:latin typeface="Arial Narrow" panose="020B0606020202030204" pitchFamily="34" charset="0"/>
              </a:rPr>
              <a:t>QA</a:t>
            </a:r>
            <a:endParaRPr lang="en-US" sz="3300" b="1" dirty="0" smtClean="0">
              <a:solidFill>
                <a:schemeClr val="accent1"/>
              </a:solidFill>
              <a:latin typeface="Arial Narrow" panose="020B0606020202030204" pitchFamily="34" charset="0"/>
            </a:endParaRPr>
          </a:p>
        </p:txBody>
      </p:sp>
    </p:spTree>
    <p:extLst>
      <p:ext uri="{BB962C8B-B14F-4D97-AF65-F5344CB8AC3E}">
        <p14:creationId xmlns:p14="http://schemas.microsoft.com/office/powerpoint/2010/main" val="180517134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t>Problem</a:t>
            </a:r>
          </a:p>
          <a:p>
            <a:r>
              <a:rPr lang="en-US" dirty="0" smtClean="0"/>
              <a:t>Class diagram</a:t>
            </a:r>
          </a:p>
          <a:p>
            <a:r>
              <a:rPr lang="es-419" dirty="0" err="1" smtClean="0"/>
              <a:t>Database</a:t>
            </a:r>
            <a:r>
              <a:rPr lang="es-419" dirty="0" smtClean="0"/>
              <a:t> </a:t>
            </a:r>
            <a:r>
              <a:rPr lang="es-419" dirty="0" err="1" smtClean="0"/>
              <a:t>diagra</a:t>
            </a:r>
            <a:r>
              <a:rPr lang="es-419" dirty="0" err="1"/>
              <a:t>m</a:t>
            </a:r>
            <a:endParaRPr lang="en-US" dirty="0" smtClean="0"/>
          </a:p>
          <a:p>
            <a:r>
              <a:rPr lang="en-US" dirty="0" smtClean="0">
                <a:solidFill>
                  <a:schemeClr val="tx1"/>
                </a:solidFill>
              </a:rPr>
              <a:t>SOLID</a:t>
            </a:r>
          </a:p>
          <a:p>
            <a:r>
              <a:rPr lang="en-US" sz="3300" b="1" dirty="0" smtClean="0">
                <a:solidFill>
                  <a:schemeClr val="tx1"/>
                </a:solidFill>
                <a:latin typeface="Arial Narrow" panose="020B0606020202030204" pitchFamily="34" charset="0"/>
              </a:rPr>
              <a:t>Unit</a:t>
            </a:r>
            <a:r>
              <a:rPr lang="es-419" sz="3300" b="1" dirty="0" smtClean="0">
                <a:solidFill>
                  <a:schemeClr val="tx1"/>
                </a:solidFill>
                <a:latin typeface="Arial Narrow" panose="020B0606020202030204" pitchFamily="34" charset="0"/>
              </a:rPr>
              <a:t> </a:t>
            </a:r>
            <a:r>
              <a:rPr lang="en-US" sz="3300" b="1" dirty="0" smtClean="0">
                <a:solidFill>
                  <a:schemeClr val="tx1"/>
                </a:solidFill>
                <a:latin typeface="Arial Narrow" panose="020B0606020202030204" pitchFamily="34" charset="0"/>
              </a:rPr>
              <a:t>Tests</a:t>
            </a:r>
          </a:p>
          <a:p>
            <a:r>
              <a:rPr lang="es-419" b="1" dirty="0">
                <a:solidFill>
                  <a:schemeClr val="tx1"/>
                </a:solidFill>
                <a:latin typeface="Arial Narrow" panose="020B0606020202030204" pitchFamily="34" charset="0"/>
              </a:rPr>
              <a:t>QA</a:t>
            </a:r>
            <a:endParaRPr lang="en-US" b="1" dirty="0">
              <a:solidFill>
                <a:schemeClr val="tx1"/>
              </a:solidFill>
              <a:latin typeface="Arial Narrow" panose="020B0606020202030204" pitchFamily="34" charset="0"/>
            </a:endParaRPr>
          </a:p>
          <a:p>
            <a:endParaRPr lang="en-US" sz="3300" b="1" dirty="0" smtClean="0">
              <a:solidFill>
                <a:schemeClr val="tx1"/>
              </a:solidFill>
              <a:latin typeface="Arial Narrow" panose="020B0606020202030204" pitchFamily="34" charset="0"/>
            </a:endParaRPr>
          </a:p>
        </p:txBody>
      </p:sp>
    </p:spTree>
    <p:extLst>
      <p:ext uri="{BB962C8B-B14F-4D97-AF65-F5344CB8AC3E}">
        <p14:creationId xmlns:p14="http://schemas.microsoft.com/office/powerpoint/2010/main" val="33348392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1190" y="927038"/>
            <a:ext cx="10537370" cy="660738"/>
          </a:xfrm>
        </p:spPr>
        <p:txBody>
          <a:bodyPr/>
          <a:lstStyle/>
          <a:p>
            <a:pPr algn="ctr"/>
            <a:r>
              <a:rPr lang="es-419" dirty="0" err="1" smtClean="0"/>
              <a:t>Questions</a:t>
            </a:r>
            <a:r>
              <a:rPr lang="es-419" dirty="0" smtClean="0"/>
              <a:t> </a:t>
            </a:r>
            <a:endParaRPr lang="en-US" dirty="0"/>
          </a:p>
        </p:txBody>
      </p:sp>
      <p:pic>
        <p:nvPicPr>
          <p:cNvPr id="4" name="Content Placeholder 3" descr="&lt;strong&gt;Questions&lt;/strong&gt; Answers Question Mark · Free image on Pixabay"/>
          <p:cNvPicPr>
            <a:picLocks noGrp="1" noChangeAspect="1"/>
          </p:cNvPicPr>
          <p:nvPr>
            <p:ph idx="14"/>
          </p:nvPr>
        </p:nvPicPr>
        <p:blipFill>
          <a:blip r:embed="rId2">
            <a:extLst>
              <a:ext uri="{28A0092B-C50C-407E-A947-70E740481C1C}">
                <a14:useLocalDpi xmlns:a14="http://schemas.microsoft.com/office/drawing/2010/main" val="0"/>
              </a:ext>
            </a:extLst>
          </a:blip>
          <a:stretch>
            <a:fillRect/>
          </a:stretch>
        </p:blipFill>
        <p:spPr>
          <a:xfrm>
            <a:off x="3679825" y="2016125"/>
            <a:ext cx="3935413" cy="3935413"/>
          </a:xfrm>
        </p:spPr>
      </p:pic>
    </p:spTree>
    <p:extLst>
      <p:ext uri="{BB962C8B-B14F-4D97-AF65-F5344CB8AC3E}">
        <p14:creationId xmlns:p14="http://schemas.microsoft.com/office/powerpoint/2010/main" val="19293063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THANK YOU</a:t>
            </a:r>
            <a:endParaRPr lang="en-GB" dirty="0"/>
          </a:p>
        </p:txBody>
      </p:sp>
      <p:sp>
        <p:nvSpPr>
          <p:cNvPr id="3" name="Content Placeholder 2"/>
          <p:cNvSpPr>
            <a:spLocks noGrp="1"/>
          </p:cNvSpPr>
          <p:nvPr>
            <p:ph idx="20"/>
          </p:nvPr>
        </p:nvSpPr>
        <p:spPr/>
        <p:txBody>
          <a:bodyPr>
            <a:normAutofit fontScale="92500" lnSpcReduction="10000"/>
          </a:bodyPr>
          <a:lstStyle/>
          <a:p>
            <a:endParaRPr lang="en-GB"/>
          </a:p>
        </p:txBody>
      </p:sp>
      <p:sp>
        <p:nvSpPr>
          <p:cNvPr id="4" name="Content Placeholder 3"/>
          <p:cNvSpPr>
            <a:spLocks noGrp="1"/>
          </p:cNvSpPr>
          <p:nvPr>
            <p:ph idx="21"/>
          </p:nvPr>
        </p:nvSpPr>
        <p:spPr/>
        <p:txBody>
          <a:bodyPr/>
          <a:lstStyle/>
          <a:p>
            <a:r>
              <a:rPr lang="en-GB" dirty="0" smtClean="0"/>
              <a:t>Luis </a:t>
            </a:r>
            <a:r>
              <a:rPr lang="en-GB" dirty="0" err="1" smtClean="0"/>
              <a:t>valderrama</a:t>
            </a:r>
            <a:endParaRPr lang="en-GB" dirty="0"/>
          </a:p>
        </p:txBody>
      </p:sp>
      <p:sp>
        <p:nvSpPr>
          <p:cNvPr id="5" name="Content Placeholder 4"/>
          <p:cNvSpPr>
            <a:spLocks noGrp="1"/>
          </p:cNvSpPr>
          <p:nvPr>
            <p:ph idx="22"/>
          </p:nvPr>
        </p:nvSpPr>
        <p:spPr/>
        <p:txBody>
          <a:bodyPr/>
          <a:lstStyle/>
          <a:p>
            <a:r>
              <a:rPr lang="en-GB" dirty="0" smtClean="0"/>
              <a:t>Luis.Valderrama@endava.com</a:t>
            </a:r>
            <a:endParaRPr lang="en-GB" dirty="0"/>
          </a:p>
        </p:txBody>
      </p:sp>
      <p:sp>
        <p:nvSpPr>
          <p:cNvPr id="6" name="Content Placeholder 5"/>
          <p:cNvSpPr>
            <a:spLocks noGrp="1"/>
          </p:cNvSpPr>
          <p:nvPr>
            <p:ph idx="23"/>
          </p:nvPr>
        </p:nvSpPr>
        <p:spPr/>
        <p:txBody>
          <a:bodyPr>
            <a:normAutofit lnSpcReduction="10000"/>
          </a:bodyPr>
          <a:lstStyle/>
          <a:p>
            <a:r>
              <a:rPr lang="en-GB" dirty="0" smtClean="0"/>
              <a:t>Backend intern</a:t>
            </a:r>
            <a:endParaRPr lang="en-GB" dirty="0"/>
          </a:p>
        </p:txBody>
      </p:sp>
    </p:spTree>
    <p:extLst>
      <p:ext uri="{BB962C8B-B14F-4D97-AF65-F5344CB8AC3E}">
        <p14:creationId xmlns:p14="http://schemas.microsoft.com/office/powerpoint/2010/main" val="1048977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accent1"/>
                </a:solidFill>
              </a:rPr>
              <a:t>Problem</a:t>
            </a:r>
          </a:p>
          <a:p>
            <a:r>
              <a:rPr lang="en-US" dirty="0" smtClean="0"/>
              <a:t>Class diagram</a:t>
            </a:r>
          </a:p>
          <a:p>
            <a:r>
              <a:rPr lang="es-419" dirty="0" err="1"/>
              <a:t>Database</a:t>
            </a:r>
            <a:r>
              <a:rPr lang="es-419" dirty="0"/>
              <a:t> </a:t>
            </a:r>
            <a:r>
              <a:rPr lang="es-419" dirty="0" err="1" smtClean="0"/>
              <a:t>diagram</a:t>
            </a:r>
            <a:endParaRPr lang="en-US" dirty="0" smtClean="0"/>
          </a:p>
          <a:p>
            <a:r>
              <a:rPr lang="en-US" dirty="0" smtClean="0">
                <a:solidFill>
                  <a:schemeClr val="tx1"/>
                </a:solidFill>
              </a:rPr>
              <a:t>SOLID</a:t>
            </a:r>
          </a:p>
          <a:p>
            <a:r>
              <a:rPr lang="en-US" sz="3300" b="1" dirty="0" smtClean="0">
                <a:solidFill>
                  <a:schemeClr val="tx1"/>
                </a:solidFill>
                <a:latin typeface="Arial Narrow" panose="020B0606020202030204" pitchFamily="34" charset="0"/>
              </a:rPr>
              <a:t>Unit</a:t>
            </a:r>
            <a:r>
              <a:rPr lang="es-419" sz="3300" b="1" dirty="0" smtClean="0">
                <a:solidFill>
                  <a:schemeClr val="tx1"/>
                </a:solidFill>
                <a:latin typeface="Arial Narrow" panose="020B0606020202030204" pitchFamily="34" charset="0"/>
              </a:rPr>
              <a:t> </a:t>
            </a:r>
            <a:r>
              <a:rPr lang="en-US" sz="3300" b="1" dirty="0" smtClean="0">
                <a:solidFill>
                  <a:schemeClr val="tx1"/>
                </a:solidFill>
                <a:latin typeface="Arial Narrow" panose="020B0606020202030204" pitchFamily="34" charset="0"/>
              </a:rPr>
              <a:t>Tests</a:t>
            </a:r>
          </a:p>
          <a:p>
            <a:r>
              <a:rPr lang="es-419" b="1" dirty="0">
                <a:solidFill>
                  <a:schemeClr val="tx1"/>
                </a:solidFill>
                <a:latin typeface="Arial Narrow" panose="020B0606020202030204" pitchFamily="34" charset="0"/>
              </a:rPr>
              <a:t>QA</a:t>
            </a:r>
            <a:endParaRPr lang="en-US" b="1" dirty="0">
              <a:solidFill>
                <a:schemeClr val="tx1"/>
              </a:solidFill>
              <a:latin typeface="Arial Narrow" panose="020B0606020202030204" pitchFamily="34" charset="0"/>
            </a:endParaRPr>
          </a:p>
          <a:p>
            <a:endParaRPr lang="en-US" sz="3300" b="1" dirty="0" smtClean="0">
              <a:solidFill>
                <a:schemeClr val="tx1"/>
              </a:solidFill>
              <a:latin typeface="Arial Narrow" panose="020B0606020202030204" pitchFamily="34" charset="0"/>
            </a:endParaRPr>
          </a:p>
        </p:txBody>
      </p:sp>
    </p:spTree>
    <p:extLst>
      <p:ext uri="{BB962C8B-B14F-4D97-AF65-F5344CB8AC3E}">
        <p14:creationId xmlns:p14="http://schemas.microsoft.com/office/powerpoint/2010/main" val="16161761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a:t>
            </a:r>
            <a:endParaRPr lang="en-GB" dirty="0"/>
          </a:p>
        </p:txBody>
      </p:sp>
      <p:sp>
        <p:nvSpPr>
          <p:cNvPr id="17" name="Content Placeholder 16"/>
          <p:cNvSpPr>
            <a:spLocks noGrp="1"/>
          </p:cNvSpPr>
          <p:nvPr>
            <p:ph idx="22"/>
          </p:nvPr>
        </p:nvSpPr>
        <p:spPr>
          <a:xfrm>
            <a:off x="1205968" y="2324293"/>
            <a:ext cx="9831977" cy="3571409"/>
          </a:xfrm>
        </p:spPr>
        <p:txBody>
          <a:bodyPr/>
          <a:lstStyle/>
          <a:p>
            <a:r>
              <a:rPr lang="en-US" i="1" dirty="0"/>
              <a:t>A Course has no more than 30 Students, where one of the Students is the “headman” of the Course. The whole course learns the same subjects except for “foreign language” subject (some of the students learn English, French, Spanish and Portuguese). A Teacher can teach one or many subjects, but he just has one Course assigned. The Student can be evaluated by subject, so he will get a partial grade every 4 months, and a final grade at the end of the school year. </a:t>
            </a:r>
            <a:r>
              <a:rPr lang="en-US" i="1" dirty="0"/>
              <a:t>The final grade is calculated using the three previous grades distributed as follows: </a:t>
            </a:r>
            <a:endParaRPr lang="en-US" i="1" dirty="0" smtClean="0"/>
          </a:p>
          <a:p>
            <a:endParaRPr lang="en-US" dirty="0"/>
          </a:p>
          <a:p>
            <a:pPr lvl="0"/>
            <a:r>
              <a:rPr lang="en-US" i="1" dirty="0"/>
              <a:t>1st grade: 30%</a:t>
            </a:r>
            <a:endParaRPr lang="en-US" dirty="0"/>
          </a:p>
          <a:p>
            <a:pPr lvl="0"/>
            <a:r>
              <a:rPr lang="en-US" i="1" dirty="0"/>
              <a:t>2nd grade: 30%</a:t>
            </a:r>
            <a:endParaRPr lang="en-US" dirty="0"/>
          </a:p>
          <a:p>
            <a:pPr lvl="0"/>
            <a:r>
              <a:rPr lang="en-US" i="1" dirty="0"/>
              <a:t>3rd grade: 40%</a:t>
            </a:r>
            <a:endParaRPr lang="en-US" dirty="0"/>
          </a:p>
          <a:p>
            <a:endParaRPr lang="en-US" dirty="0"/>
          </a:p>
        </p:txBody>
      </p:sp>
    </p:spTree>
    <p:extLst>
      <p:ext uri="{BB962C8B-B14F-4D97-AF65-F5344CB8AC3E}">
        <p14:creationId xmlns:p14="http://schemas.microsoft.com/office/powerpoint/2010/main" val="30217122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Problem</a:t>
            </a:r>
          </a:p>
          <a:p>
            <a:r>
              <a:rPr lang="en-US" dirty="0" smtClean="0">
                <a:solidFill>
                  <a:schemeClr val="accent1"/>
                </a:solidFill>
              </a:rPr>
              <a:t>Class</a:t>
            </a:r>
            <a:r>
              <a:rPr lang="en-US" dirty="0" smtClean="0"/>
              <a:t> </a:t>
            </a:r>
            <a:r>
              <a:rPr lang="en-US" dirty="0" smtClean="0">
                <a:solidFill>
                  <a:schemeClr val="accent1"/>
                </a:solidFill>
              </a:rPr>
              <a:t>diagram</a:t>
            </a:r>
          </a:p>
          <a:p>
            <a:r>
              <a:rPr lang="es-419" dirty="0" err="1"/>
              <a:t>Database</a:t>
            </a:r>
            <a:r>
              <a:rPr lang="es-419" dirty="0"/>
              <a:t> </a:t>
            </a:r>
            <a:r>
              <a:rPr lang="es-419" dirty="0" err="1" smtClean="0"/>
              <a:t>diagram</a:t>
            </a:r>
            <a:endParaRPr lang="en-US" dirty="0" smtClean="0">
              <a:solidFill>
                <a:schemeClr val="accent1"/>
              </a:solidFill>
            </a:endParaRPr>
          </a:p>
          <a:p>
            <a:r>
              <a:rPr lang="en-US" dirty="0" smtClean="0">
                <a:solidFill>
                  <a:schemeClr val="tx1"/>
                </a:solidFill>
              </a:rPr>
              <a:t>SOLID</a:t>
            </a:r>
          </a:p>
          <a:p>
            <a:r>
              <a:rPr lang="en-US" sz="3300" b="1" dirty="0" smtClean="0">
                <a:solidFill>
                  <a:schemeClr val="tx1"/>
                </a:solidFill>
                <a:latin typeface="Arial Narrow" panose="020B0606020202030204" pitchFamily="34" charset="0"/>
              </a:rPr>
              <a:t>Unit</a:t>
            </a:r>
            <a:r>
              <a:rPr lang="es-419" sz="3300" b="1" dirty="0" smtClean="0">
                <a:solidFill>
                  <a:schemeClr val="tx1"/>
                </a:solidFill>
                <a:latin typeface="Arial Narrow" panose="020B0606020202030204" pitchFamily="34" charset="0"/>
              </a:rPr>
              <a:t> </a:t>
            </a:r>
            <a:r>
              <a:rPr lang="en-US" sz="3300" b="1" dirty="0" smtClean="0">
                <a:solidFill>
                  <a:schemeClr val="tx1"/>
                </a:solidFill>
                <a:latin typeface="Arial Narrow" panose="020B0606020202030204" pitchFamily="34" charset="0"/>
              </a:rPr>
              <a:t>Tests</a:t>
            </a:r>
          </a:p>
          <a:p>
            <a:r>
              <a:rPr lang="es-419" b="1" dirty="0">
                <a:solidFill>
                  <a:schemeClr val="tx1"/>
                </a:solidFill>
                <a:latin typeface="Arial Narrow" panose="020B0606020202030204" pitchFamily="34" charset="0"/>
              </a:rPr>
              <a:t>QA</a:t>
            </a:r>
            <a:endParaRPr lang="en-US" b="1" dirty="0">
              <a:solidFill>
                <a:schemeClr val="tx1"/>
              </a:solidFill>
              <a:latin typeface="Arial Narrow" panose="020B0606020202030204" pitchFamily="34" charset="0"/>
            </a:endParaRPr>
          </a:p>
          <a:p>
            <a:endParaRPr lang="en-US" sz="3300" b="1" dirty="0" smtClean="0">
              <a:solidFill>
                <a:schemeClr val="tx1"/>
              </a:solidFill>
              <a:latin typeface="Arial Narrow" panose="020B0606020202030204" pitchFamily="34" charset="0"/>
            </a:endParaRPr>
          </a:p>
        </p:txBody>
      </p:sp>
    </p:spTree>
    <p:extLst>
      <p:ext uri="{BB962C8B-B14F-4D97-AF65-F5344CB8AC3E}">
        <p14:creationId xmlns:p14="http://schemas.microsoft.com/office/powerpoint/2010/main" val="682684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Class diagram first version</a:t>
            </a:r>
            <a:endParaRPr lang="en-GB" dirty="0"/>
          </a:p>
        </p:txBody>
      </p:sp>
      <p:pic>
        <p:nvPicPr>
          <p:cNvPr id="8" name="Picture 7"/>
          <p:cNvPicPr>
            <a:picLocks noChangeAspect="1"/>
          </p:cNvPicPr>
          <p:nvPr/>
        </p:nvPicPr>
        <p:blipFill>
          <a:blip r:embed="rId2"/>
          <a:stretch>
            <a:fillRect/>
          </a:stretch>
        </p:blipFill>
        <p:spPr>
          <a:xfrm>
            <a:off x="740228" y="1367246"/>
            <a:ext cx="10302581" cy="4907258"/>
          </a:xfrm>
          <a:prstGeom prst="rect">
            <a:avLst/>
          </a:prstGeom>
        </p:spPr>
      </p:pic>
    </p:spTree>
    <p:extLst>
      <p:ext uri="{BB962C8B-B14F-4D97-AF65-F5344CB8AC3E}">
        <p14:creationId xmlns:p14="http://schemas.microsoft.com/office/powerpoint/2010/main" val="33259476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s-419" dirty="0" err="1" smtClean="0"/>
              <a:t>Class</a:t>
            </a:r>
            <a:r>
              <a:rPr lang="es-419" dirty="0" smtClean="0"/>
              <a:t> </a:t>
            </a:r>
            <a:r>
              <a:rPr lang="es-419" dirty="0" err="1" smtClean="0"/>
              <a:t>diagram</a:t>
            </a:r>
            <a:r>
              <a:rPr lang="es-419" dirty="0" smtClean="0"/>
              <a:t> Final</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57" y="1384664"/>
            <a:ext cx="8612779" cy="5068644"/>
          </a:xfrm>
          <a:prstGeom prst="rect">
            <a:avLst/>
          </a:prstGeom>
        </p:spPr>
      </p:pic>
    </p:spTree>
    <p:extLst>
      <p:ext uri="{BB962C8B-B14F-4D97-AF65-F5344CB8AC3E}">
        <p14:creationId xmlns:p14="http://schemas.microsoft.com/office/powerpoint/2010/main" val="26499938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GB" dirty="0"/>
          </a:p>
        </p:txBody>
      </p:sp>
      <p:sp>
        <p:nvSpPr>
          <p:cNvPr id="3" name="Content Placeholder 2"/>
          <p:cNvSpPr>
            <a:spLocks noGrp="1"/>
          </p:cNvSpPr>
          <p:nvPr>
            <p:ph idx="14"/>
          </p:nvPr>
        </p:nvSpPr>
        <p:spPr/>
        <p:txBody>
          <a:bodyPr/>
          <a:lstStyle/>
          <a:p>
            <a:r>
              <a:rPr lang="en-US" dirty="0" smtClean="0">
                <a:solidFill>
                  <a:schemeClr val="tx1"/>
                </a:solidFill>
              </a:rPr>
              <a:t>Problem</a:t>
            </a:r>
          </a:p>
          <a:p>
            <a:r>
              <a:rPr lang="en-US" dirty="0" smtClean="0">
                <a:solidFill>
                  <a:schemeClr val="tx1"/>
                </a:solidFill>
              </a:rPr>
              <a:t>Class diagram</a:t>
            </a:r>
          </a:p>
          <a:p>
            <a:r>
              <a:rPr lang="es-419" dirty="0" err="1">
                <a:solidFill>
                  <a:schemeClr val="accent1"/>
                </a:solidFill>
              </a:rPr>
              <a:t>Database</a:t>
            </a:r>
            <a:r>
              <a:rPr lang="es-419" dirty="0">
                <a:solidFill>
                  <a:schemeClr val="accent1"/>
                </a:solidFill>
              </a:rPr>
              <a:t> </a:t>
            </a:r>
            <a:r>
              <a:rPr lang="es-419" dirty="0" err="1" smtClean="0">
                <a:solidFill>
                  <a:schemeClr val="accent1"/>
                </a:solidFill>
              </a:rPr>
              <a:t>diagram</a:t>
            </a:r>
            <a:endParaRPr lang="en-US" dirty="0" smtClean="0">
              <a:solidFill>
                <a:schemeClr val="accent1"/>
              </a:solidFill>
            </a:endParaRPr>
          </a:p>
          <a:p>
            <a:r>
              <a:rPr lang="en-US" dirty="0" smtClean="0">
                <a:solidFill>
                  <a:schemeClr val="tx1"/>
                </a:solidFill>
              </a:rPr>
              <a:t>SOLID</a:t>
            </a:r>
          </a:p>
          <a:p>
            <a:r>
              <a:rPr lang="en-US" sz="3300" b="1" dirty="0" smtClean="0">
                <a:solidFill>
                  <a:schemeClr val="tx1"/>
                </a:solidFill>
                <a:latin typeface="Arial Narrow" panose="020B0606020202030204" pitchFamily="34" charset="0"/>
              </a:rPr>
              <a:t>Unit</a:t>
            </a:r>
            <a:r>
              <a:rPr lang="es-419" sz="3300" b="1" dirty="0" smtClean="0">
                <a:solidFill>
                  <a:schemeClr val="tx1"/>
                </a:solidFill>
                <a:latin typeface="Arial Narrow" panose="020B0606020202030204" pitchFamily="34" charset="0"/>
              </a:rPr>
              <a:t> </a:t>
            </a:r>
            <a:r>
              <a:rPr lang="en-US" sz="3300" b="1" dirty="0" smtClean="0">
                <a:solidFill>
                  <a:schemeClr val="tx1"/>
                </a:solidFill>
                <a:latin typeface="Arial Narrow" panose="020B0606020202030204" pitchFamily="34" charset="0"/>
              </a:rPr>
              <a:t>Tests</a:t>
            </a:r>
          </a:p>
          <a:p>
            <a:r>
              <a:rPr lang="es-419" b="1" dirty="0">
                <a:solidFill>
                  <a:schemeClr val="tx1"/>
                </a:solidFill>
                <a:latin typeface="Arial Narrow" panose="020B0606020202030204" pitchFamily="34" charset="0"/>
              </a:rPr>
              <a:t>QA</a:t>
            </a:r>
            <a:endParaRPr lang="en-US" b="1" dirty="0">
              <a:solidFill>
                <a:schemeClr val="tx1"/>
              </a:solidFill>
              <a:latin typeface="Arial Narrow" panose="020B0606020202030204" pitchFamily="34" charset="0"/>
            </a:endParaRPr>
          </a:p>
          <a:p>
            <a:endParaRPr lang="en-US" sz="3300" b="1" dirty="0" smtClean="0">
              <a:solidFill>
                <a:schemeClr val="tx1"/>
              </a:solidFill>
              <a:latin typeface="Arial Narrow" panose="020B0606020202030204" pitchFamily="34" charset="0"/>
            </a:endParaRPr>
          </a:p>
        </p:txBody>
      </p:sp>
    </p:spTree>
    <p:extLst>
      <p:ext uri="{BB962C8B-B14F-4D97-AF65-F5344CB8AC3E}">
        <p14:creationId xmlns:p14="http://schemas.microsoft.com/office/powerpoint/2010/main" val="29361649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824" y="996707"/>
            <a:ext cx="9852467" cy="660738"/>
          </a:xfrm>
        </p:spPr>
        <p:txBody>
          <a:bodyPr/>
          <a:lstStyle/>
          <a:p>
            <a:pPr algn="ctr"/>
            <a:r>
              <a:rPr lang="es-419" dirty="0" err="1" smtClean="0"/>
              <a:t>Database</a:t>
            </a:r>
            <a:r>
              <a:rPr lang="es-419" dirty="0" smtClean="0"/>
              <a:t> </a:t>
            </a:r>
            <a:r>
              <a:rPr lang="es-419" dirty="0" err="1" smtClean="0"/>
              <a:t>diagra</a:t>
            </a:r>
            <a:r>
              <a:rPr lang="es-419" dirty="0" err="1"/>
              <a:t>m</a:t>
            </a:r>
            <a:endParaRPr lang="en-US" dirty="0"/>
          </a:p>
        </p:txBody>
      </p:sp>
      <p:sp>
        <p:nvSpPr>
          <p:cNvPr id="3" name="Content Placeholder 2"/>
          <p:cNvSpPr>
            <a:spLocks noGrp="1"/>
          </p:cNvSpPr>
          <p:nvPr>
            <p:ph idx="14"/>
          </p:nvPr>
        </p:nvSpPr>
        <p:spPr>
          <a:xfrm>
            <a:off x="1938938" y="2034291"/>
            <a:ext cx="9682333" cy="3934346"/>
          </a:xfrm>
        </p:spPr>
        <p:txBody>
          <a:bodyPr/>
          <a:lstStyle/>
          <a:p>
            <a:endParaRPr lang="en-US" dirty="0"/>
          </a:p>
        </p:txBody>
      </p:sp>
      <p:pic>
        <p:nvPicPr>
          <p:cNvPr id="4" name="Picture 3"/>
          <p:cNvPicPr>
            <a:picLocks noChangeAspect="1"/>
          </p:cNvPicPr>
          <p:nvPr/>
        </p:nvPicPr>
        <p:blipFill>
          <a:blip r:embed="rId2"/>
          <a:stretch>
            <a:fillRect/>
          </a:stretch>
        </p:blipFill>
        <p:spPr>
          <a:xfrm>
            <a:off x="1938938" y="1893843"/>
            <a:ext cx="7901746" cy="4743870"/>
          </a:xfrm>
          <a:prstGeom prst="rect">
            <a:avLst/>
          </a:prstGeom>
        </p:spPr>
      </p:pic>
    </p:spTree>
    <p:extLst>
      <p:ext uri="{BB962C8B-B14F-4D97-AF65-F5344CB8AC3E}">
        <p14:creationId xmlns:p14="http://schemas.microsoft.com/office/powerpoint/2010/main" val="4220762458"/>
      </p:ext>
    </p:extLst>
  </p:cSld>
  <p:clrMapOvr>
    <a:masterClrMapping/>
  </p:clrMapOvr>
  <p:timing>
    <p:tnLst>
      <p:par>
        <p:cTn id="1" dur="indefinite" restart="never" nodeType="tmRoot"/>
      </p:par>
    </p:tnLst>
  </p:timing>
</p:sld>
</file>

<file path=ppt/theme/theme1.xml><?xml version="1.0" encoding="utf-8"?>
<a:theme xmlns:a="http://schemas.openxmlformats.org/drawingml/2006/main" name="Endava PPT slides">
  <a:themeElements>
    <a:clrScheme name="Endava colors">
      <a:dk1>
        <a:srgbClr val="000000"/>
      </a:dk1>
      <a:lt1>
        <a:srgbClr val="FFFFFF"/>
      </a:lt1>
      <a:dk2>
        <a:srgbClr val="BDBEC0"/>
      </a:dk2>
      <a:lt2>
        <a:srgbClr val="FFFFFF"/>
      </a:lt2>
      <a:accent1>
        <a:srgbClr val="DF411C"/>
      </a:accent1>
      <a:accent2>
        <a:srgbClr val="000000"/>
      </a:accent2>
      <a:accent3>
        <a:srgbClr val="E8775C"/>
      </a:accent3>
      <a:accent4>
        <a:srgbClr val="7F878B"/>
      </a:accent4>
      <a:accent5>
        <a:srgbClr val="252729"/>
      </a:accent5>
      <a:accent6>
        <a:srgbClr val="000000"/>
      </a:accent6>
      <a:hlink>
        <a:srgbClr val="DF411C"/>
      </a:hlink>
      <a:folHlink>
        <a:srgbClr val="000000"/>
      </a:folHlink>
    </a:clrScheme>
    <a:fontScheme name="Endava standard font">
      <a:majorFont>
        <a:latin typeface="Arial Narrow"/>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August2016" id="{8759937A-5D00-4C83-80D3-05A5A75A846C}" vid="{73A0825B-A9DC-4B49-80BD-44022E3E56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53FBAAD7C9E6E745B7FEE6CC7DC24E33" ma:contentTypeVersion="0" ma:contentTypeDescription="Create a new document." ma:contentTypeScope="" ma:versionID="bcc4530fba5faa5e1c6226d6341d4ae9">
  <xsd:schema xmlns:xsd="http://www.w3.org/2001/XMLSchema" xmlns:xs="http://www.w3.org/2001/XMLSchema" xmlns:p="http://schemas.microsoft.com/office/2006/metadata/properties" xmlns:ns2="4e7e4dd7-87a7-44ed-a117-880e36b8a711" targetNamespace="http://schemas.microsoft.com/office/2006/metadata/properties" ma:root="true" ma:fieldsID="92143b6738aaad5a27d8fc4d0e9aeb7f" ns2:_="">
    <xsd:import namespace="4e7e4dd7-87a7-44ed-a117-880e36b8a711"/>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e7e4dd7-87a7-44ed-a117-880e36b8a711"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Version=15.0.0.0,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Version=15.0.0.0,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4e7e4dd7-87a7-44ed-a117-880e36b8a711">WMENFUZ2NZA5-29392445-8589</_dlc_DocId>
    <_dlc_DocIdUrl xmlns="4e7e4dd7-87a7-44ed-a117-880e36b8a711">
      <Url>https://one.endava.com/Group/SalesAndMarketing/_layouts/15/DocIdRedir.aspx?ID=WMENFUZ2NZA5-29392445-8589</Url>
      <Description>WMENFUZ2NZA5-29392445-8589</Description>
    </_dlc_DocIdUrl>
  </documentManagement>
</p:properties>
</file>

<file path=customXml/itemProps1.xml><?xml version="1.0" encoding="utf-8"?>
<ds:datastoreItem xmlns:ds="http://schemas.openxmlformats.org/officeDocument/2006/customXml" ds:itemID="{F42C2D96-7AE6-498C-A65A-58BFE51032EB}">
  <ds:schemaRefs>
    <ds:schemaRef ds:uri="http://schemas.microsoft.com/sharepoint/v3/contenttype/forms"/>
  </ds:schemaRefs>
</ds:datastoreItem>
</file>

<file path=customXml/itemProps2.xml><?xml version="1.0" encoding="utf-8"?>
<ds:datastoreItem xmlns:ds="http://schemas.openxmlformats.org/officeDocument/2006/customXml" ds:itemID="{8EB9DC28-FC5A-4BF8-B23A-4776689879D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e7e4dd7-87a7-44ed-a117-880e36b8a71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BC57224-B575-4CEF-909E-36764AD2B883}">
  <ds:schemaRefs>
    <ds:schemaRef ds:uri="http://schemas.microsoft.com/sharepoint/events"/>
  </ds:schemaRefs>
</ds:datastoreItem>
</file>

<file path=customXml/itemProps4.xml><?xml version="1.0" encoding="utf-8"?>
<ds:datastoreItem xmlns:ds="http://schemas.openxmlformats.org/officeDocument/2006/customXml" ds:itemID="{0DE70423-9FE9-4B65-9BE2-E34FCE1BD5F6}">
  <ds:schemaRefs>
    <ds:schemaRef ds:uri="http://www.w3.org/XML/1998/namespace"/>
    <ds:schemaRef ds:uri="http://schemas.microsoft.com/office/2006/documentManagement/types"/>
    <ds:schemaRef ds:uri="http://purl.org/dc/dcmitype/"/>
    <ds:schemaRef ds:uri="http://purl.org/dc/terms/"/>
    <ds:schemaRef ds:uri="http://purl.org/dc/elements/1.1/"/>
    <ds:schemaRef ds:uri="http://schemas.microsoft.com/office/infopath/2007/PartnerControls"/>
    <ds:schemaRef ds:uri="http://schemas.openxmlformats.org/package/2006/metadata/core-properties"/>
    <ds:schemaRef ds:uri="4e7e4dd7-87a7-44ed-a117-880e36b8a711"/>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PPT-template-August2016</Template>
  <TotalTime>77</TotalTime>
  <Words>247</Words>
  <Application>Microsoft Office PowerPoint</Application>
  <PresentationFormat>Widescreen</PresentationFormat>
  <Paragraphs>78</Paragraphs>
  <Slides>21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Arial</vt:lpstr>
      <vt:lpstr>Arial Narrow</vt:lpstr>
      <vt:lpstr>Arial Narrow Bold</vt:lpstr>
      <vt:lpstr>Calibri</vt:lpstr>
      <vt:lpstr>Helvetica Neue Light</vt:lpstr>
      <vt:lpstr>Wingdings</vt:lpstr>
      <vt:lpstr>Endava PPT slides</vt:lpstr>
      <vt:lpstr>School Challenge</vt:lpstr>
      <vt:lpstr>agenda</vt:lpstr>
      <vt:lpstr>agenda</vt:lpstr>
      <vt:lpstr>Problem</vt:lpstr>
      <vt:lpstr>agenda</vt:lpstr>
      <vt:lpstr>Class diagram first version</vt:lpstr>
      <vt:lpstr>Class diagram Final</vt:lpstr>
      <vt:lpstr>agenda</vt:lpstr>
      <vt:lpstr>Database diagram</vt:lpstr>
      <vt:lpstr>agenda</vt:lpstr>
      <vt:lpstr>SOLID</vt:lpstr>
      <vt:lpstr>SOLID</vt:lpstr>
      <vt:lpstr>SOLID</vt:lpstr>
      <vt:lpstr>SOLID</vt:lpstr>
      <vt:lpstr>SOLID</vt:lpstr>
      <vt:lpstr>SOLID</vt:lpstr>
      <vt:lpstr>agenda</vt:lpstr>
      <vt:lpstr>Unit tests</vt:lpstr>
      <vt:lpstr>agenda</vt:lpstr>
      <vt:lpstr>Questions </vt:lpstr>
      <vt:lpstr>THANK YOU</vt:lpstr>
    </vt:vector>
  </TitlesOfParts>
  <Company>Endava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use colour for keywords</dc:title>
  <dc:creator>Ana Maria Scridon</dc:creator>
  <cp:lastModifiedBy>Luis Valderrama</cp:lastModifiedBy>
  <cp:revision>14</cp:revision>
  <cp:lastPrinted>2015-07-09T12:46:33Z</cp:lastPrinted>
  <dcterms:created xsi:type="dcterms:W3CDTF">2017-02-27T09:06:14Z</dcterms:created>
  <dcterms:modified xsi:type="dcterms:W3CDTF">2018-08-21T14:53:34Z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0x01010053FBAAD7C9E6E745B7FEE6CC7DC24E33</vt:lpwstr>
  </property>
  <property fmtid="{D5CDD505-2E9C-101B-9397-08002B2CF9AE}" pid="3" name="_dlc_DocIdItemGuid">
    <vt:lpwstr>b31bafd3-3c2c-442e-bbbb-25765d6fab2c</vt:lpwstr>
  </property>
</Properties>
</file>